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30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69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03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43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04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1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65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64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5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86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1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EF465-9766-487F-AD2E-3FFBDC52486C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4ED8-D279-486C-B1B0-F4F0517D0D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6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9" Type="http://schemas.openxmlformats.org/officeDocument/2006/relationships/image" Target="../media/image38.gif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431" y="5015223"/>
            <a:ext cx="1072663" cy="1072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82" y="65901"/>
            <a:ext cx="1286845" cy="1037949"/>
          </a:xfrm>
          <a:prstGeom prst="rect">
            <a:avLst/>
          </a:prstGeom>
        </p:spPr>
      </p:pic>
      <p:pic>
        <p:nvPicPr>
          <p:cNvPr id="1026" name="Picture 2" descr="http://upload.wikimedia.org/wikipedia/commons/thumb/d/dc/Dice-5.svg/557px-Dice-5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" y="1272221"/>
            <a:ext cx="674816" cy="6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qn0Aa6UN_HzgapMpf9JFyQjcV3WurWeIghVc2MiBi7C11ikg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2" y="3157375"/>
            <a:ext cx="743722" cy="74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1/14/Dice-6.svg/557px-Dice-6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" y="257968"/>
            <a:ext cx="705836" cy="7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1/16/Dice-4.svg/557px-Dice-4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2" y="2192306"/>
            <a:ext cx="719800" cy="7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b/bc/Dice-2a.svg/557px-Dice-2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2" y="4140608"/>
            <a:ext cx="742392" cy="7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0/09/Dice-1.svg/557px-Dice-1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7" y="5213836"/>
            <a:ext cx="714677" cy="7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pload.wikimedia.org/wikipedia/commons/thumb/d/dc/Dice-5.svg/557px-Dice-5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93" y="6127747"/>
            <a:ext cx="674816" cy="6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ncrypted-tbn1.gstatic.com/images?q=tbn:ANd9GcQqn0Aa6UN_HzgapMpf9JFyQjcV3WurWeIghVc2MiBi7C11ikg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76" y="6078020"/>
            <a:ext cx="743722" cy="74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upload.wikimedia.org/wikipedia/commons/thumb/1/14/Dice-6.svg/557px-Dice-6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44" y="6115906"/>
            <a:ext cx="705836" cy="7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upload.wikimedia.org/wikipedia/commons/thumb/1/16/Dice-4.svg/557px-Dice-4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31" y="6101942"/>
            <a:ext cx="719800" cy="7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upload.wikimedia.org/wikipedia/commons/thumb/b/bc/Dice-2a.svg/557px-Dice-2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51" y="6090857"/>
            <a:ext cx="742392" cy="7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upload.wikimedia.org/wikipedia/commons/thumb/0/09/Dice-1.svg/557px-Dice-1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38" y="6087886"/>
            <a:ext cx="714677" cy="7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5151" y="1166166"/>
            <a:ext cx="1038026" cy="989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3636" y="2204649"/>
            <a:ext cx="1022536" cy="793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4619" y="3047516"/>
            <a:ext cx="1220569" cy="856220"/>
          </a:xfrm>
          <a:prstGeom prst="rect">
            <a:avLst/>
          </a:prstGeom>
        </p:spPr>
      </p:pic>
      <p:pic>
        <p:nvPicPr>
          <p:cNvPr id="1038" name="Picture 14" descr="http://2.bp.blogspot.com/-SHL0Szu0kJk/Uj_25dpYMUI/AAAAAAAAYD0/rq9U8OxVhf8/s800/ichigan_camera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4" y="4030736"/>
            <a:ext cx="843258" cy="10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0384" y="5099320"/>
            <a:ext cx="829037" cy="9023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1876" y="3935211"/>
            <a:ext cx="1164109" cy="1164109"/>
          </a:xfrm>
          <a:prstGeom prst="rect">
            <a:avLst/>
          </a:prstGeom>
        </p:spPr>
      </p:pic>
      <p:pic>
        <p:nvPicPr>
          <p:cNvPr id="1040" name="Picture 16" descr="http://kids.wanpug.com/illust/illust349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31" y="3083342"/>
            <a:ext cx="994286" cy="94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4048" y="2150034"/>
            <a:ext cx="1472514" cy="9061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7519" y="148003"/>
            <a:ext cx="1005575" cy="10055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48894" y="1416693"/>
            <a:ext cx="1184961" cy="588754"/>
          </a:xfrm>
          <a:prstGeom prst="rect">
            <a:avLst/>
          </a:prstGeom>
        </p:spPr>
      </p:pic>
      <p:pic>
        <p:nvPicPr>
          <p:cNvPr id="1042" name="Picture 18" descr="http://illpop.com/img_illust/car/bicycle_a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35" y="5145998"/>
            <a:ext cx="1203582" cy="7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79435" y="4174331"/>
            <a:ext cx="1057891" cy="771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62820" y="3035519"/>
            <a:ext cx="1234861" cy="9763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62820" y="78834"/>
            <a:ext cx="1200052" cy="9000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36213" y="5089758"/>
            <a:ext cx="1124029" cy="9118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59188" y="2120079"/>
            <a:ext cx="807316" cy="866948"/>
          </a:xfrm>
          <a:prstGeom prst="rect">
            <a:avLst/>
          </a:prstGeom>
        </p:spPr>
      </p:pic>
      <p:pic>
        <p:nvPicPr>
          <p:cNvPr id="1044" name="Picture 20" descr="http://www.misaki.rdy.jp/illust/child/gakkou/tennis/sozai/403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35" y="1056560"/>
            <a:ext cx="1070457" cy="10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65513" y="86803"/>
            <a:ext cx="1169462" cy="897641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77217" y="81551"/>
            <a:ext cx="1013403" cy="1006647"/>
          </a:xfrm>
          <a:prstGeom prst="rect">
            <a:avLst/>
          </a:prstGeom>
        </p:spPr>
      </p:pic>
      <p:pic>
        <p:nvPicPr>
          <p:cNvPr id="1048" name="Picture 24" descr="http://illpop.com/img_illust/food/susi_a10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59" y="1292877"/>
            <a:ext cx="1190670" cy="6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6027" y="4776"/>
            <a:ext cx="979267" cy="1028056"/>
          </a:xfrm>
          <a:prstGeom prst="rect">
            <a:avLst/>
          </a:prstGeom>
        </p:spPr>
      </p:pic>
      <p:pic>
        <p:nvPicPr>
          <p:cNvPr id="1035" name="Picture 103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27389" y="1153845"/>
            <a:ext cx="857905" cy="809625"/>
          </a:xfrm>
          <a:prstGeom prst="rect">
            <a:avLst/>
          </a:prstGeom>
        </p:spPr>
      </p:pic>
      <p:pic>
        <p:nvPicPr>
          <p:cNvPr id="1052" name="Picture 28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96" y="2089871"/>
            <a:ext cx="1197475" cy="10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encrypted-tbn1.gstatic.com/images?q=tbn:ANd9GcTKaL4Hk-bVrcLTrfdJnpBGFirXZhf0qAgPnsogTqVvrA2UFGtq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79" y="3158599"/>
            <a:ext cx="814686" cy="9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3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86882" y="2156478"/>
            <a:ext cx="1307691" cy="949926"/>
          </a:xfrm>
          <a:prstGeom prst="rect">
            <a:avLst/>
          </a:prstGeom>
        </p:spPr>
      </p:pic>
      <p:pic>
        <p:nvPicPr>
          <p:cNvPr id="1041" name="Picture 104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57115" y="3390340"/>
            <a:ext cx="1224275" cy="464148"/>
          </a:xfrm>
          <a:prstGeom prst="rect">
            <a:avLst/>
          </a:prstGeom>
        </p:spPr>
      </p:pic>
      <p:pic>
        <p:nvPicPr>
          <p:cNvPr id="1043" name="Picture 104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19421" y="1105465"/>
            <a:ext cx="1272678" cy="954509"/>
          </a:xfrm>
          <a:prstGeom prst="rect">
            <a:avLst/>
          </a:prstGeom>
        </p:spPr>
      </p:pic>
      <p:pic>
        <p:nvPicPr>
          <p:cNvPr id="1047" name="Picture 104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399840" y="4086008"/>
            <a:ext cx="1333256" cy="897987"/>
          </a:xfrm>
          <a:prstGeom prst="rect">
            <a:avLst/>
          </a:prstGeom>
        </p:spPr>
      </p:pic>
      <p:pic>
        <p:nvPicPr>
          <p:cNvPr id="1050" name="Picture 26" descr="http://2.bp.blogspot.com/-_MZSUPfN5kY/UyrZwbbNI1I/AAAAAAAAeYg/U6g7RSRedYg/s800/tatemono_tosyokan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43" y="4013630"/>
            <a:ext cx="1488289" cy="11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city.gifu.lg.jp/secure/8023/06k.gif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33" y="5039169"/>
            <a:ext cx="1416360" cy="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kids.wanpug.com/illust/illust3849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25" y="2150034"/>
            <a:ext cx="894195" cy="9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t.pimg.jp/002/291/172/1/2291172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28" y="5149877"/>
            <a:ext cx="881114" cy="85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105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966916" y="4013157"/>
            <a:ext cx="997293" cy="997293"/>
          </a:xfrm>
          <a:prstGeom prst="rect">
            <a:avLst/>
          </a:prstGeom>
        </p:spPr>
      </p:pic>
      <p:pic>
        <p:nvPicPr>
          <p:cNvPr id="1055" name="Picture 105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007333" y="3157375"/>
            <a:ext cx="956876" cy="8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4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17945"/>
              </p:ext>
            </p:extLst>
          </p:nvPr>
        </p:nvGraphicFramePr>
        <p:xfrm>
          <a:off x="1243913" y="782594"/>
          <a:ext cx="6433751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08566"/>
                <a:gridCol w="5625185"/>
              </a:tblGrid>
              <a:tr h="414225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Q:</a:t>
                      </a:r>
                      <a:endParaRPr lang="en-AU" sz="3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B0F0"/>
                          </a:solidFill>
                        </a:rPr>
                        <a:t>THING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ja-JP" altLang="en-US" sz="3600" b="1" dirty="0" smtClean="0"/>
                        <a:t>を　</a:t>
                      </a:r>
                      <a:r>
                        <a:rPr lang="en-US" altLang="ja-JP" sz="3600" b="1" dirty="0" smtClean="0">
                          <a:solidFill>
                            <a:srgbClr val="7030A0"/>
                          </a:solidFill>
                        </a:rPr>
                        <a:t>VERB</a:t>
                      </a:r>
                      <a:r>
                        <a:rPr lang="ja-JP" altLang="en-US" sz="3600" b="1" dirty="0" smtClean="0"/>
                        <a:t>ましょうか。</a:t>
                      </a:r>
                      <a:endParaRPr lang="en-AU" sz="3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A:</a:t>
                      </a:r>
                      <a:endParaRPr lang="en-AU" sz="3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600" b="1" dirty="0" smtClean="0"/>
                        <a:t>はい、そうしましょう。</a:t>
                      </a:r>
                      <a:endParaRPr lang="en-AU" sz="3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altLang="ja-JP" sz="2400" dirty="0" smtClean="0">
                          <a:solidFill>
                            <a:srgbClr val="00B050"/>
                          </a:solidFill>
                        </a:rPr>
                        <a:t>OTHER QUESTIONS</a:t>
                      </a:r>
                      <a:endParaRPr lang="en-AU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600" dirty="0" smtClean="0">
                          <a:solidFill>
                            <a:srgbClr val="FF0000"/>
                          </a:solidFill>
                        </a:rPr>
                        <a:t>どこで</a:t>
                      </a:r>
                      <a:r>
                        <a:rPr lang="ja-JP" altLang="en-US" sz="3600" dirty="0" smtClean="0"/>
                        <a:t>　しましょうか。</a:t>
                      </a:r>
                      <a:endParaRPr lang="en-AU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36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600" dirty="0" smtClean="0">
                          <a:solidFill>
                            <a:srgbClr val="FF0000"/>
                          </a:solidFill>
                        </a:rPr>
                        <a:t>いつ</a:t>
                      </a:r>
                      <a:r>
                        <a:rPr lang="ja-JP" altLang="en-US" sz="3600" dirty="0" smtClean="0"/>
                        <a:t>　しましょうか。</a:t>
                      </a:r>
                      <a:endParaRPr lang="en-AU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600" dirty="0" smtClean="0">
                          <a:solidFill>
                            <a:srgbClr val="FF0000"/>
                          </a:solidFill>
                        </a:rPr>
                        <a:t>なに</a:t>
                      </a:r>
                      <a:r>
                        <a:rPr lang="ja-JP" altLang="en-US" sz="3600" dirty="0" smtClean="0"/>
                        <a:t>を　</a:t>
                      </a:r>
                      <a:r>
                        <a:rPr lang="en-US" altLang="ja-JP" sz="3600" dirty="0" smtClean="0">
                          <a:solidFill>
                            <a:srgbClr val="7030A0"/>
                          </a:solidFill>
                        </a:rPr>
                        <a:t>VERB</a:t>
                      </a:r>
                      <a:r>
                        <a:rPr lang="ja-JP" altLang="en-US" sz="3600" dirty="0" smtClean="0"/>
                        <a:t>しょうか。</a:t>
                      </a:r>
                      <a:endParaRPr lang="en-AU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600" dirty="0" smtClean="0">
                          <a:solidFill>
                            <a:srgbClr val="FF0000"/>
                          </a:solidFill>
                        </a:rPr>
                        <a:t>なんで</a:t>
                      </a:r>
                      <a:r>
                        <a:rPr lang="ja-JP" altLang="en-US" sz="3600" dirty="0" smtClean="0"/>
                        <a:t>　いきましょうか。</a:t>
                      </a:r>
                      <a:endParaRPr lang="en-AU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600" dirty="0" smtClean="0">
                          <a:solidFill>
                            <a:srgbClr val="FF0000"/>
                          </a:solidFill>
                        </a:rPr>
                        <a:t>だれと</a:t>
                      </a:r>
                      <a:r>
                        <a:rPr lang="ja-JP" altLang="en-US" sz="3600" dirty="0" smtClean="0"/>
                        <a:t>　しましょうか。</a:t>
                      </a:r>
                      <a:endParaRPr lang="en-AU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606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33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 Foley</dc:creator>
  <cp:lastModifiedBy>Inge Foley</cp:lastModifiedBy>
  <cp:revision>6</cp:revision>
  <cp:lastPrinted>2015-06-02T11:38:30Z</cp:lastPrinted>
  <dcterms:created xsi:type="dcterms:W3CDTF">2015-06-02T11:04:16Z</dcterms:created>
  <dcterms:modified xsi:type="dcterms:W3CDTF">2015-06-02T11:54:27Z</dcterms:modified>
</cp:coreProperties>
</file>