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466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8ED5-C099-4B99-A43A-941FFB91EF07}" type="datetimeFigureOut">
              <a:rPr lang="en-AU" smtClean="0"/>
              <a:pPr/>
              <a:t>11/09/2012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C2DA-B906-4A57-B244-94263A94EF7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Goudy Stout" pitchFamily="18" charset="0"/>
              </a:rPr>
              <a:t>Modes of Transport</a:t>
            </a:r>
            <a:endParaRPr lang="en-AU" sz="4800" dirty="0">
              <a:latin typeface="Goudy Stout" pitchFamily="18" charset="0"/>
            </a:endParaRPr>
          </a:p>
        </p:txBody>
      </p:sp>
      <p:pic>
        <p:nvPicPr>
          <p:cNvPr id="102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888432" cy="288032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910749" cy="1800200"/>
          </a:xfrm>
          <a:prstGeom prst="rect">
            <a:avLst/>
          </a:prstGeom>
          <a:noFill/>
        </p:spPr>
      </p:pic>
      <p:pic>
        <p:nvPicPr>
          <p:cNvPr id="7" name="Picture 6" descr="MP900444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2590800" cy="1722120"/>
          </a:xfrm>
          <a:prstGeom prst="rect">
            <a:avLst/>
          </a:prstGeom>
        </p:spPr>
      </p:pic>
      <p:pic>
        <p:nvPicPr>
          <p:cNvPr id="8" name="Picture 7" descr="MP9102208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3059832" cy="2038086"/>
          </a:xfrm>
          <a:prstGeom prst="rect">
            <a:avLst/>
          </a:prstGeom>
        </p:spPr>
      </p:pic>
      <p:pic>
        <p:nvPicPr>
          <p:cNvPr id="10" name="Picture 9" descr="MP9004443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797152"/>
            <a:ext cx="2593848" cy="1719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MP900444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449788" cy="56166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C:\Program Files\Microsoft Office\MEDIA\CAGCAT10\j018332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336704" cy="636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MP900444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324760" cy="55172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C:\Program Files\Microsoft Office\MEDIA\CAGCAT10\j0212957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6079572" cy="3817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MP900426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3720138" cy="55774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MP900444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019" y="1340768"/>
            <a:ext cx="7550397" cy="50040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MP910220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508762" cy="5001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7200" b="1" dirty="0" smtClean="0"/>
              <a:t>じてんしゃ</a:t>
            </a:r>
            <a:endParaRPr lang="en-AU" sz="7200" b="1" dirty="0"/>
          </a:p>
        </p:txBody>
      </p:sp>
      <p:pic>
        <p:nvPicPr>
          <p:cNvPr id="4" name="Content Placeholder 3" descr="MP900444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488832" cy="49778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smtClean="0"/>
              <a:t>バス</a:t>
            </a:r>
            <a:endParaRPr lang="en-AU" sz="8800" dirty="0"/>
          </a:p>
        </p:txBody>
      </p:sp>
      <p:pic>
        <p:nvPicPr>
          <p:cNvPr id="4" name="Picture 2" descr="C:\Program Files\Microsoft Office\MEDIA\CAGCAT10\j018332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184576" cy="5208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000" smtClean="0"/>
              <a:t>でんしゃ</a:t>
            </a:r>
            <a:endParaRPr lang="en-AU" sz="8000" dirty="0"/>
          </a:p>
        </p:txBody>
      </p:sp>
      <p:pic>
        <p:nvPicPr>
          <p:cNvPr id="4" name="Content Placeholder 3" descr="MP900444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969" y="1556792"/>
            <a:ext cx="7496875" cy="49685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smtClean="0"/>
              <a:t>くるま</a:t>
            </a:r>
            <a:endParaRPr lang="en-AU" sz="8800" dirty="0"/>
          </a:p>
        </p:txBody>
      </p:sp>
      <p:pic>
        <p:nvPicPr>
          <p:cNvPr id="4" name="Content Placeholder 3" descr="C:\Program Files\Microsoft Office\MEDIA\CAGCAT10\j0212957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339888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000" smtClean="0"/>
              <a:t>スクーター</a:t>
            </a:r>
            <a:endParaRPr lang="en-AU" sz="8000" dirty="0"/>
          </a:p>
        </p:txBody>
      </p:sp>
      <p:pic>
        <p:nvPicPr>
          <p:cNvPr id="4" name="Content Placeholder 3" descr="MP900426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381599" cy="50699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smtClean="0"/>
              <a:t>タクシー</a:t>
            </a:r>
            <a:endParaRPr lang="en-AU" sz="8800" dirty="0"/>
          </a:p>
        </p:txBody>
      </p:sp>
      <p:pic>
        <p:nvPicPr>
          <p:cNvPr id="4" name="Content Placeholder 3" descr="MP900444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696744" cy="44382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000" smtClean="0"/>
              <a:t>あるいて</a:t>
            </a:r>
            <a:endParaRPr lang="en-AU" sz="8000" dirty="0"/>
          </a:p>
        </p:txBody>
      </p:sp>
      <p:pic>
        <p:nvPicPr>
          <p:cNvPr id="4" name="Content Placeholder 3" descr="MP910220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79494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000" smtClean="0"/>
              <a:t>何で行きますか</a:t>
            </a:r>
            <a:endParaRPr lang="en-AU" sz="8000" dirty="0"/>
          </a:p>
        </p:txBody>
      </p:sp>
      <p:pic>
        <p:nvPicPr>
          <p:cNvPr id="4" name="Content Placeholder 3" descr="question m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59737"/>
            <a:ext cx="7149239" cy="42895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Modes of Transport</vt:lpstr>
      <vt:lpstr>じてんしゃ</vt:lpstr>
      <vt:lpstr>バス</vt:lpstr>
      <vt:lpstr>でんしゃ</vt:lpstr>
      <vt:lpstr>くるま</vt:lpstr>
      <vt:lpstr>スクーター</vt:lpstr>
      <vt:lpstr>タクシー</vt:lpstr>
      <vt:lpstr>あるいて</vt:lpstr>
      <vt:lpstr>何で行きますか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 of Transport</dc:title>
  <dc:creator>Sue Woods</dc:creator>
  <cp:lastModifiedBy>Bill &amp; Inge</cp:lastModifiedBy>
  <cp:revision>4</cp:revision>
  <dcterms:created xsi:type="dcterms:W3CDTF">2012-07-31T23:04:46Z</dcterms:created>
  <dcterms:modified xsi:type="dcterms:W3CDTF">2012-09-11T03:58:20Z</dcterms:modified>
</cp:coreProperties>
</file>