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72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1713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60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A943-920C-4A96-9A08-B6C4901FE180}" type="datetimeFigureOut">
              <a:rPr lang="en-AU" smtClean="0"/>
              <a:t>20/01/2015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9BA69C00-57AA-489C-ABCA-3F3C0C7D05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4125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A943-920C-4A96-9A08-B6C4901FE180}" type="datetimeFigureOut">
              <a:rPr lang="en-AU" smtClean="0"/>
              <a:t>20/01/2015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9C00-57AA-489C-ABCA-3F3C0C7D05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1350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A943-920C-4A96-9A08-B6C4901FE180}" type="datetimeFigureOut">
              <a:rPr lang="en-AU" smtClean="0"/>
              <a:t>20/01/2015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9C00-57AA-489C-ABCA-3F3C0C7D05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1482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A943-920C-4A96-9A08-B6C4901FE180}" type="datetimeFigureOut">
              <a:rPr lang="en-AU" smtClean="0"/>
              <a:t>20/01/2015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9C00-57AA-489C-ABCA-3F3C0C7D05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8611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6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8DDA943-920C-4A96-9A08-B6C4901FE180}" type="datetimeFigureOut">
              <a:rPr lang="en-AU" smtClean="0"/>
              <a:t>20/01/2015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A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9BA69C00-57AA-489C-ABCA-3F3C0C7D05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2317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A943-920C-4A96-9A08-B6C4901FE180}" type="datetimeFigureOut">
              <a:rPr lang="en-AU" smtClean="0"/>
              <a:t>20/01/2015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9C00-57AA-489C-ABCA-3F3C0C7D05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1395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A943-920C-4A96-9A08-B6C4901FE180}" type="datetimeFigureOut">
              <a:rPr lang="en-AU" smtClean="0"/>
              <a:t>20/01/2015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9C00-57AA-489C-ABCA-3F3C0C7D05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3169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8DDA943-920C-4A96-9A08-B6C4901FE180}" type="datetimeFigureOut">
              <a:rPr lang="en-AU" smtClean="0"/>
              <a:t>20/01/2015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9C00-57AA-489C-ABCA-3F3C0C7D05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1065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A943-920C-4A96-9A08-B6C4901FE180}" type="datetimeFigureOut">
              <a:rPr lang="en-AU" smtClean="0"/>
              <a:t>20/01/2015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9C00-57AA-489C-ABCA-3F3C0C7D05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017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A943-920C-4A96-9A08-B6C4901FE180}" type="datetimeFigureOut">
              <a:rPr lang="en-AU" smtClean="0"/>
              <a:t>20/01/2015</a:t>
            </a:fld>
            <a:endParaRPr lang="en-A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9C00-57AA-489C-ABCA-3F3C0C7D05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4106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A943-920C-4A96-9A08-B6C4901FE180}" type="datetimeFigureOut">
              <a:rPr lang="en-AU" smtClean="0"/>
              <a:t>20/01/2015</a:t>
            </a:fld>
            <a:endParaRPr lang="en-A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9C00-57AA-489C-ABCA-3F3C0C7D05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465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8DDA943-920C-4A96-9A08-B6C4901FE180}" type="datetimeFigureOut">
              <a:rPr lang="en-AU" smtClean="0"/>
              <a:t>20/01/2015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9BA69C00-57AA-489C-ABCA-3F3C0C7D05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85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91" y="150340"/>
            <a:ext cx="2706448" cy="2029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668" y="150339"/>
            <a:ext cx="2706449" cy="2029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246" y="150339"/>
            <a:ext cx="2734965" cy="2051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92" y="2327189"/>
            <a:ext cx="2718487" cy="2038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2668" y="2327189"/>
            <a:ext cx="2718486" cy="2038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8243" y="2327188"/>
            <a:ext cx="2734968" cy="20512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58" y="4513066"/>
            <a:ext cx="2758621" cy="2068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2668" y="4513066"/>
            <a:ext cx="2758621" cy="2068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8378" y="4513066"/>
            <a:ext cx="2758621" cy="2068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734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0427" y="517583"/>
            <a:ext cx="4010915" cy="16093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8000" dirty="0" smtClean="0"/>
              <a:t>has-</a:t>
            </a:r>
            <a:r>
              <a:rPr lang="en-US" sz="8000" dirty="0" err="1" smtClean="0"/>
              <a:t>sai</a:t>
            </a:r>
            <a:endParaRPr lang="en-AU" sz="8000" dirty="0"/>
          </a:p>
        </p:txBody>
      </p:sp>
      <p:sp>
        <p:nvSpPr>
          <p:cNvPr id="7" name="TextBox 6"/>
          <p:cNvSpPr txBox="1"/>
          <p:nvPr/>
        </p:nvSpPr>
        <p:spPr>
          <a:xfrm>
            <a:off x="430428" y="5569844"/>
            <a:ext cx="244169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8</a:t>
            </a:r>
            <a:r>
              <a:rPr lang="en-US" sz="3600" dirty="0" smtClean="0"/>
              <a:t> years old</a:t>
            </a:r>
            <a:endParaRPr lang="en-AU" sz="3600" dirty="0"/>
          </a:p>
        </p:txBody>
      </p:sp>
      <p:sp>
        <p:nvSpPr>
          <p:cNvPr id="8" name="Rectangle 7"/>
          <p:cNvSpPr/>
          <p:nvPr/>
        </p:nvSpPr>
        <p:spPr>
          <a:xfrm>
            <a:off x="430428" y="2986299"/>
            <a:ext cx="287294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9600" b="1" dirty="0" smtClean="0"/>
              <a:t>八才</a:t>
            </a:r>
            <a:endParaRPr lang="en-AU" sz="9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507" y="517583"/>
            <a:ext cx="3924558" cy="572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5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0427" y="517583"/>
            <a:ext cx="4010915" cy="16093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8000" dirty="0" err="1" smtClean="0"/>
              <a:t>kyuu-sai</a:t>
            </a:r>
            <a:endParaRPr lang="en-AU" sz="8000" dirty="0"/>
          </a:p>
        </p:txBody>
      </p:sp>
      <p:sp>
        <p:nvSpPr>
          <p:cNvPr id="7" name="TextBox 6"/>
          <p:cNvSpPr txBox="1"/>
          <p:nvPr/>
        </p:nvSpPr>
        <p:spPr>
          <a:xfrm>
            <a:off x="430428" y="5569844"/>
            <a:ext cx="244169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9 years old</a:t>
            </a:r>
            <a:endParaRPr lang="en-AU" sz="3600" dirty="0"/>
          </a:p>
        </p:txBody>
      </p:sp>
      <p:sp>
        <p:nvSpPr>
          <p:cNvPr id="8" name="Rectangle 7"/>
          <p:cNvSpPr/>
          <p:nvPr/>
        </p:nvSpPr>
        <p:spPr>
          <a:xfrm>
            <a:off x="430428" y="2986299"/>
            <a:ext cx="287294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9600" b="1" dirty="0"/>
              <a:t>九</a:t>
            </a:r>
            <a:r>
              <a:rPr lang="ja-JP" altLang="en-US" sz="9600" b="1" dirty="0" smtClean="0"/>
              <a:t>才</a:t>
            </a:r>
            <a:endParaRPr lang="en-AU" sz="9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800" y="517583"/>
            <a:ext cx="4241161" cy="563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5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0427" y="517583"/>
            <a:ext cx="4010915" cy="16093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8000" dirty="0" smtClean="0"/>
              <a:t>jus-</a:t>
            </a:r>
            <a:r>
              <a:rPr lang="en-US" sz="8000" dirty="0" err="1" smtClean="0"/>
              <a:t>sai</a:t>
            </a:r>
            <a:endParaRPr lang="en-AU" sz="8000" dirty="0"/>
          </a:p>
        </p:txBody>
      </p:sp>
      <p:sp>
        <p:nvSpPr>
          <p:cNvPr id="7" name="TextBox 6"/>
          <p:cNvSpPr txBox="1"/>
          <p:nvPr/>
        </p:nvSpPr>
        <p:spPr>
          <a:xfrm>
            <a:off x="430428" y="5569844"/>
            <a:ext cx="2698175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10 years old</a:t>
            </a:r>
            <a:endParaRPr lang="en-AU" sz="3600" dirty="0"/>
          </a:p>
        </p:txBody>
      </p:sp>
      <p:sp>
        <p:nvSpPr>
          <p:cNvPr id="8" name="Rectangle 7"/>
          <p:cNvSpPr/>
          <p:nvPr/>
        </p:nvSpPr>
        <p:spPr>
          <a:xfrm>
            <a:off x="430428" y="2986299"/>
            <a:ext cx="287294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9600" b="1" dirty="0" smtClean="0"/>
              <a:t>十才</a:t>
            </a:r>
            <a:endParaRPr lang="en-AU" sz="9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671" y="517583"/>
            <a:ext cx="3284502" cy="578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7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0427" y="517583"/>
            <a:ext cx="4306330" cy="16093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8000" dirty="0" err="1" smtClean="0"/>
              <a:t>juu</a:t>
            </a:r>
            <a:r>
              <a:rPr lang="en-US" sz="8000" dirty="0" smtClean="0"/>
              <a:t> is-</a:t>
            </a:r>
            <a:r>
              <a:rPr lang="en-US" sz="8000" dirty="0" err="1" smtClean="0"/>
              <a:t>sai</a:t>
            </a:r>
            <a:endParaRPr lang="en-AU" sz="8000" dirty="0"/>
          </a:p>
        </p:txBody>
      </p:sp>
      <p:sp>
        <p:nvSpPr>
          <p:cNvPr id="7" name="TextBox 6"/>
          <p:cNvSpPr txBox="1"/>
          <p:nvPr/>
        </p:nvSpPr>
        <p:spPr>
          <a:xfrm>
            <a:off x="430428" y="5569844"/>
            <a:ext cx="266393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11 years old</a:t>
            </a:r>
            <a:endParaRPr lang="en-AU" sz="3600" dirty="0"/>
          </a:p>
        </p:txBody>
      </p:sp>
      <p:sp>
        <p:nvSpPr>
          <p:cNvPr id="8" name="Rectangle 7"/>
          <p:cNvSpPr/>
          <p:nvPr/>
        </p:nvSpPr>
        <p:spPr>
          <a:xfrm>
            <a:off x="430428" y="2986299"/>
            <a:ext cx="4010914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9600" b="1" dirty="0" smtClean="0"/>
              <a:t>十一才</a:t>
            </a:r>
            <a:endParaRPr lang="en-AU" sz="9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860" y="576648"/>
            <a:ext cx="4071551" cy="542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7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0427" y="517583"/>
            <a:ext cx="4322805" cy="16093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8000" dirty="0" err="1" smtClean="0"/>
              <a:t>juu</a:t>
            </a:r>
            <a:r>
              <a:rPr lang="en-US" sz="8000" dirty="0" smtClean="0"/>
              <a:t> </a:t>
            </a:r>
            <a:r>
              <a:rPr lang="en-US" sz="8000" dirty="0" err="1" smtClean="0"/>
              <a:t>ni-sai</a:t>
            </a:r>
            <a:endParaRPr lang="en-AU" sz="8000" dirty="0"/>
          </a:p>
        </p:txBody>
      </p:sp>
      <p:sp>
        <p:nvSpPr>
          <p:cNvPr id="7" name="TextBox 6"/>
          <p:cNvSpPr txBox="1"/>
          <p:nvPr/>
        </p:nvSpPr>
        <p:spPr>
          <a:xfrm>
            <a:off x="430428" y="5569844"/>
            <a:ext cx="2698175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12 years old</a:t>
            </a:r>
            <a:endParaRPr lang="en-AU" sz="3600" dirty="0"/>
          </a:p>
        </p:txBody>
      </p:sp>
      <p:sp>
        <p:nvSpPr>
          <p:cNvPr id="8" name="Rectangle 7"/>
          <p:cNvSpPr/>
          <p:nvPr/>
        </p:nvSpPr>
        <p:spPr>
          <a:xfrm>
            <a:off x="430428" y="2986299"/>
            <a:ext cx="4010914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9600" b="1" dirty="0" smtClean="0"/>
              <a:t>十二才</a:t>
            </a:r>
            <a:endParaRPr lang="en-AU" sz="9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949" y="517583"/>
            <a:ext cx="4120577" cy="551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6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0427" y="517583"/>
            <a:ext cx="4965357" cy="16093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8000" dirty="0" err="1" smtClean="0"/>
              <a:t>juu</a:t>
            </a:r>
            <a:r>
              <a:rPr lang="en-US" sz="8000" dirty="0" smtClean="0"/>
              <a:t> san-</a:t>
            </a:r>
            <a:r>
              <a:rPr lang="en-US" sz="8000" dirty="0" err="1" smtClean="0"/>
              <a:t>sai</a:t>
            </a:r>
            <a:endParaRPr lang="en-AU" sz="8000" dirty="0"/>
          </a:p>
        </p:txBody>
      </p:sp>
      <p:sp>
        <p:nvSpPr>
          <p:cNvPr id="7" name="TextBox 6"/>
          <p:cNvSpPr txBox="1"/>
          <p:nvPr/>
        </p:nvSpPr>
        <p:spPr>
          <a:xfrm>
            <a:off x="430428" y="5569844"/>
            <a:ext cx="2698175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13 years old</a:t>
            </a:r>
            <a:endParaRPr lang="en-AU" sz="3600" dirty="0"/>
          </a:p>
        </p:txBody>
      </p:sp>
      <p:sp>
        <p:nvSpPr>
          <p:cNvPr id="8" name="Rectangle 7"/>
          <p:cNvSpPr/>
          <p:nvPr/>
        </p:nvSpPr>
        <p:spPr>
          <a:xfrm>
            <a:off x="430428" y="2986299"/>
            <a:ext cx="4010914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9600" b="1" dirty="0" smtClean="0"/>
              <a:t>十三才</a:t>
            </a:r>
            <a:endParaRPr lang="en-AU" sz="9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665" y="809836"/>
            <a:ext cx="3879460" cy="516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4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7" y="1515759"/>
            <a:ext cx="2811852" cy="21088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951" y="1515758"/>
            <a:ext cx="2811852" cy="21088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335" y="1515758"/>
            <a:ext cx="2811852" cy="21088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0950" y="3777047"/>
            <a:ext cx="2839309" cy="21294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992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0428" y="517583"/>
            <a:ext cx="2872946" cy="16093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8000" dirty="0" smtClean="0"/>
              <a:t>is-</a:t>
            </a:r>
            <a:r>
              <a:rPr lang="en-US" sz="8000" dirty="0" err="1" smtClean="0"/>
              <a:t>sai</a:t>
            </a:r>
            <a:endParaRPr lang="en-AU" sz="8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5396" y="185185"/>
            <a:ext cx="4308388" cy="6030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0428" y="5569844"/>
            <a:ext cx="221086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1 year old</a:t>
            </a:r>
            <a:endParaRPr lang="en-AU" sz="3600" dirty="0"/>
          </a:p>
        </p:txBody>
      </p:sp>
      <p:sp>
        <p:nvSpPr>
          <p:cNvPr id="8" name="Rectangle 7"/>
          <p:cNvSpPr/>
          <p:nvPr/>
        </p:nvSpPr>
        <p:spPr>
          <a:xfrm>
            <a:off x="430428" y="2986299"/>
            <a:ext cx="287294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9600" b="1" dirty="0" smtClean="0"/>
              <a:t>一才</a:t>
            </a:r>
            <a:endParaRPr lang="en-AU" sz="9600" b="1" dirty="0"/>
          </a:p>
        </p:txBody>
      </p:sp>
    </p:spTree>
    <p:extLst>
      <p:ext uri="{BB962C8B-B14F-4D97-AF65-F5344CB8AC3E}">
        <p14:creationId xmlns:p14="http://schemas.microsoft.com/office/powerpoint/2010/main" val="184190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0428" y="517583"/>
            <a:ext cx="2872946" cy="16093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8000" dirty="0" err="1" smtClean="0"/>
              <a:t>ni-sai</a:t>
            </a:r>
            <a:endParaRPr lang="en-AU" sz="8000" dirty="0"/>
          </a:p>
        </p:txBody>
      </p:sp>
      <p:sp>
        <p:nvSpPr>
          <p:cNvPr id="7" name="TextBox 6"/>
          <p:cNvSpPr txBox="1"/>
          <p:nvPr/>
        </p:nvSpPr>
        <p:spPr>
          <a:xfrm>
            <a:off x="430428" y="5569844"/>
            <a:ext cx="244169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2</a:t>
            </a:r>
            <a:r>
              <a:rPr lang="en-US" sz="3600" dirty="0" smtClean="0"/>
              <a:t> years old</a:t>
            </a:r>
            <a:endParaRPr lang="en-AU" sz="3600" dirty="0"/>
          </a:p>
        </p:txBody>
      </p:sp>
      <p:sp>
        <p:nvSpPr>
          <p:cNvPr id="8" name="Rectangle 7"/>
          <p:cNvSpPr/>
          <p:nvPr/>
        </p:nvSpPr>
        <p:spPr>
          <a:xfrm>
            <a:off x="430428" y="2986299"/>
            <a:ext cx="287294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9600" b="1" dirty="0"/>
              <a:t>二</a:t>
            </a:r>
            <a:r>
              <a:rPr lang="ja-JP" altLang="en-US" sz="9600" b="1" dirty="0" smtClean="0"/>
              <a:t>才</a:t>
            </a:r>
            <a:endParaRPr lang="en-AU" sz="9600" b="1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5132" y="298450"/>
            <a:ext cx="4082750" cy="611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9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0427" y="517583"/>
            <a:ext cx="3383691" cy="16093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8000" dirty="0" smtClean="0"/>
              <a:t>san-</a:t>
            </a:r>
            <a:r>
              <a:rPr lang="en-US" sz="8000" dirty="0" err="1" smtClean="0"/>
              <a:t>sai</a:t>
            </a:r>
            <a:endParaRPr lang="en-AU" sz="8000" dirty="0"/>
          </a:p>
        </p:txBody>
      </p:sp>
      <p:sp>
        <p:nvSpPr>
          <p:cNvPr id="7" name="TextBox 6"/>
          <p:cNvSpPr txBox="1"/>
          <p:nvPr/>
        </p:nvSpPr>
        <p:spPr>
          <a:xfrm>
            <a:off x="430428" y="5569844"/>
            <a:ext cx="244169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3 years old</a:t>
            </a:r>
            <a:endParaRPr lang="en-AU" sz="3600" dirty="0"/>
          </a:p>
        </p:txBody>
      </p:sp>
      <p:sp>
        <p:nvSpPr>
          <p:cNvPr id="8" name="Rectangle 7"/>
          <p:cNvSpPr/>
          <p:nvPr/>
        </p:nvSpPr>
        <p:spPr>
          <a:xfrm>
            <a:off x="430428" y="2986299"/>
            <a:ext cx="287294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9600" b="1" dirty="0" smtClean="0"/>
              <a:t>三才</a:t>
            </a:r>
            <a:endParaRPr lang="en-AU" sz="9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283" y="459918"/>
            <a:ext cx="3965360" cy="594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94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0427" y="517583"/>
            <a:ext cx="3383691" cy="16093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8000" dirty="0" smtClean="0"/>
              <a:t>yon-</a:t>
            </a:r>
            <a:r>
              <a:rPr lang="en-US" sz="8000" dirty="0" err="1" smtClean="0"/>
              <a:t>sai</a:t>
            </a:r>
            <a:endParaRPr lang="en-AU" sz="8000" dirty="0"/>
          </a:p>
        </p:txBody>
      </p:sp>
      <p:sp>
        <p:nvSpPr>
          <p:cNvPr id="7" name="TextBox 6"/>
          <p:cNvSpPr txBox="1"/>
          <p:nvPr/>
        </p:nvSpPr>
        <p:spPr>
          <a:xfrm>
            <a:off x="430428" y="5569844"/>
            <a:ext cx="244169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4</a:t>
            </a:r>
            <a:r>
              <a:rPr lang="en-US" sz="3600" dirty="0" smtClean="0"/>
              <a:t> years old</a:t>
            </a:r>
            <a:endParaRPr lang="en-AU" sz="3600" dirty="0"/>
          </a:p>
        </p:txBody>
      </p:sp>
      <p:sp>
        <p:nvSpPr>
          <p:cNvPr id="8" name="Rectangle 7"/>
          <p:cNvSpPr/>
          <p:nvPr/>
        </p:nvSpPr>
        <p:spPr>
          <a:xfrm>
            <a:off x="430428" y="2986299"/>
            <a:ext cx="287294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9600" b="1" dirty="0"/>
              <a:t>四</a:t>
            </a:r>
            <a:r>
              <a:rPr lang="ja-JP" altLang="en-US" sz="9600" b="1" dirty="0" smtClean="0"/>
              <a:t>才</a:t>
            </a:r>
            <a:endParaRPr lang="en-AU" sz="9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261" y="517582"/>
            <a:ext cx="3839765" cy="576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9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0427" y="517583"/>
            <a:ext cx="3383691" cy="16093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8000" dirty="0" smtClean="0"/>
              <a:t>go-</a:t>
            </a:r>
            <a:r>
              <a:rPr lang="en-US" sz="8000" dirty="0" err="1" smtClean="0"/>
              <a:t>sai</a:t>
            </a:r>
            <a:endParaRPr lang="en-AU" sz="8000" dirty="0"/>
          </a:p>
        </p:txBody>
      </p:sp>
      <p:sp>
        <p:nvSpPr>
          <p:cNvPr id="7" name="TextBox 6"/>
          <p:cNvSpPr txBox="1"/>
          <p:nvPr/>
        </p:nvSpPr>
        <p:spPr>
          <a:xfrm>
            <a:off x="430428" y="5569844"/>
            <a:ext cx="244169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5 years old</a:t>
            </a:r>
            <a:endParaRPr lang="en-AU" sz="3600" dirty="0"/>
          </a:p>
        </p:txBody>
      </p:sp>
      <p:sp>
        <p:nvSpPr>
          <p:cNvPr id="8" name="Rectangle 7"/>
          <p:cNvSpPr/>
          <p:nvPr/>
        </p:nvSpPr>
        <p:spPr>
          <a:xfrm>
            <a:off x="430428" y="2986299"/>
            <a:ext cx="287294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9600" b="1" dirty="0"/>
              <a:t>五</a:t>
            </a:r>
            <a:r>
              <a:rPr lang="ja-JP" altLang="en-US" sz="9600" b="1" dirty="0" smtClean="0"/>
              <a:t>才</a:t>
            </a:r>
            <a:endParaRPr lang="en-AU" sz="9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542" y="517582"/>
            <a:ext cx="4143911" cy="580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0427" y="517583"/>
            <a:ext cx="3812059" cy="16093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8000" dirty="0" err="1" smtClean="0"/>
              <a:t>roku-sai</a:t>
            </a:r>
            <a:endParaRPr lang="en-AU" sz="8000" dirty="0"/>
          </a:p>
        </p:txBody>
      </p:sp>
      <p:sp>
        <p:nvSpPr>
          <p:cNvPr id="7" name="TextBox 6"/>
          <p:cNvSpPr txBox="1"/>
          <p:nvPr/>
        </p:nvSpPr>
        <p:spPr>
          <a:xfrm>
            <a:off x="430428" y="5569844"/>
            <a:ext cx="244169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6</a:t>
            </a:r>
            <a:r>
              <a:rPr lang="en-US" sz="3600" dirty="0" smtClean="0"/>
              <a:t> years old</a:t>
            </a:r>
            <a:endParaRPr lang="en-AU" sz="3600" dirty="0"/>
          </a:p>
        </p:txBody>
      </p:sp>
      <p:sp>
        <p:nvSpPr>
          <p:cNvPr id="8" name="Rectangle 7"/>
          <p:cNvSpPr/>
          <p:nvPr/>
        </p:nvSpPr>
        <p:spPr>
          <a:xfrm>
            <a:off x="430428" y="2986299"/>
            <a:ext cx="287294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9600" b="1" dirty="0" smtClean="0"/>
              <a:t>六才</a:t>
            </a:r>
            <a:endParaRPr lang="en-AU" sz="9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342" y="418728"/>
            <a:ext cx="4012997" cy="602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7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0427" y="517583"/>
            <a:ext cx="4010915" cy="16093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8000" dirty="0" smtClean="0"/>
              <a:t>nana-</a:t>
            </a:r>
            <a:r>
              <a:rPr lang="en-US" sz="8000" dirty="0" err="1" smtClean="0"/>
              <a:t>sai</a:t>
            </a:r>
            <a:endParaRPr lang="en-AU" sz="8000" dirty="0"/>
          </a:p>
        </p:txBody>
      </p:sp>
      <p:sp>
        <p:nvSpPr>
          <p:cNvPr id="7" name="TextBox 6"/>
          <p:cNvSpPr txBox="1"/>
          <p:nvPr/>
        </p:nvSpPr>
        <p:spPr>
          <a:xfrm>
            <a:off x="430428" y="5569844"/>
            <a:ext cx="244169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7 years old</a:t>
            </a:r>
            <a:endParaRPr lang="en-AU" sz="3600" dirty="0"/>
          </a:p>
        </p:txBody>
      </p:sp>
      <p:sp>
        <p:nvSpPr>
          <p:cNvPr id="8" name="Rectangle 7"/>
          <p:cNvSpPr/>
          <p:nvPr/>
        </p:nvSpPr>
        <p:spPr>
          <a:xfrm>
            <a:off x="430428" y="2986299"/>
            <a:ext cx="287294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9600" b="1" dirty="0"/>
              <a:t>七</a:t>
            </a:r>
            <a:r>
              <a:rPr lang="ja-JP" altLang="en-US" sz="9600" b="1" dirty="0" smtClean="0"/>
              <a:t>才</a:t>
            </a:r>
            <a:endParaRPr lang="en-AU" sz="96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405925"/>
            <a:ext cx="476250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9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Wood Type">
      <a:majorFont>
        <a:latin typeface="Arial Black" panose="020B0A040201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anose="020B06040202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63</TotalTime>
  <Words>84</Words>
  <Application>Microsoft Office PowerPoint</Application>
  <PresentationFormat>On-screen Show (4:3)</PresentationFormat>
  <Paragraphs>39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HGｺﾞｼｯｸM</vt:lpstr>
      <vt:lpstr>Arial</vt:lpstr>
      <vt:lpstr>Arial Black</vt:lpstr>
      <vt:lpstr>Wingdings</vt:lpstr>
      <vt:lpstr>Wood Type</vt:lpstr>
      <vt:lpstr>PowerPoint Presentation</vt:lpstr>
      <vt:lpstr>PowerPoint Presentation</vt:lpstr>
      <vt:lpstr>is-sai</vt:lpstr>
      <vt:lpstr>ni-sai</vt:lpstr>
      <vt:lpstr>san-sai</vt:lpstr>
      <vt:lpstr>yon-sai</vt:lpstr>
      <vt:lpstr>go-sai</vt:lpstr>
      <vt:lpstr>roku-sai</vt:lpstr>
      <vt:lpstr>nana-sai</vt:lpstr>
      <vt:lpstr>has-sai</vt:lpstr>
      <vt:lpstr>kyuu-sai</vt:lpstr>
      <vt:lpstr>jus-sai</vt:lpstr>
      <vt:lpstr>juu is-sai</vt:lpstr>
      <vt:lpstr>juu ni-sai</vt:lpstr>
      <vt:lpstr>juu san-sai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Nan Sai?</dc:title>
  <dc:creator>Inge Foley</dc:creator>
  <cp:lastModifiedBy>Inge Foley</cp:lastModifiedBy>
  <cp:revision>14</cp:revision>
  <dcterms:created xsi:type="dcterms:W3CDTF">2015-01-12T05:28:26Z</dcterms:created>
  <dcterms:modified xsi:type="dcterms:W3CDTF">2015-01-20T10:49:40Z</dcterms:modified>
</cp:coreProperties>
</file>