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3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97" autoAdjust="0"/>
    <p:restoredTop sz="94660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96CA-13A8-47FA-9D9D-0F1DB3EB8C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A44C60-E8E7-4B34-95F3-BA7351326FA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6000" dirty="0" smtClean="0">
                <a:solidFill>
                  <a:srgbClr val="00B0F0"/>
                </a:solidFill>
                <a:ea typeface="ＭＳ Ｐゴシック" pitchFamily="34" charset="-128"/>
              </a:rPr>
              <a:t>な</a:t>
            </a:r>
            <a:r>
              <a:rPr lang="ja-JP" altLang="pt-BR" sz="6000" dirty="0" smtClean="0">
                <a:solidFill>
                  <a:srgbClr val="00B0F0"/>
                </a:solidFill>
                <a:ea typeface="ＭＳ Ｐゴシック" pitchFamily="34" charset="-128"/>
              </a:rPr>
              <a:t>に</a:t>
            </a:r>
            <a:r>
              <a:rPr lang="ja-JP" altLang="pt-BR" sz="6000" dirty="0" smtClean="0">
                <a:ea typeface="ＭＳ Ｐゴシック" pitchFamily="34" charset="-128"/>
              </a:rPr>
              <a:t>が　ありますか。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ゲーム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2291" name="Picture 5" descr="DS_Lite_vs_PS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905125" y="2090737"/>
            <a:ext cx="3333750" cy="313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6600" dirty="0" smtClean="0">
                <a:solidFill>
                  <a:srgbClr val="00B050"/>
                </a:solidFill>
                <a:ea typeface="ＭＳ Ｐゴシック" pitchFamily="34" charset="-128"/>
              </a:rPr>
              <a:t>かばん</a:t>
            </a:r>
            <a:r>
              <a:rPr lang="ja-JP" altLang="pt-BR" sz="6600" dirty="0" smtClean="0">
                <a:ea typeface="ＭＳ Ｐゴシック" pitchFamily="34" charset="-128"/>
              </a:rPr>
              <a:t>の　なか</a:t>
            </a:r>
          </a:p>
        </p:txBody>
      </p:sp>
      <p:pic>
        <p:nvPicPr>
          <p:cNvPr id="13315" name="Picture 5" descr="Logitech Backpac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387150" y="1600200"/>
            <a:ext cx="4369699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pt-BR" sz="3600" dirty="0" smtClean="0">
                <a:solidFill>
                  <a:srgbClr val="00B050"/>
                </a:solidFill>
                <a:ea typeface="ＭＳ Ｐゴシック" pitchFamily="34" charset="-128"/>
              </a:rPr>
              <a:t>かばん</a:t>
            </a:r>
            <a:r>
              <a:rPr lang="ja-JP" altLang="pt-BR" sz="3600" dirty="0" smtClean="0">
                <a:ea typeface="ＭＳ Ｐゴシック" pitchFamily="34" charset="-128"/>
              </a:rPr>
              <a:t>の　なかに　</a:t>
            </a:r>
            <a:r>
              <a:rPr lang="ja-JP" altLang="pt-BR" sz="3600" dirty="0" smtClean="0">
                <a:solidFill>
                  <a:srgbClr val="00B0F0"/>
                </a:solidFill>
                <a:ea typeface="ＭＳ Ｐゴシック" pitchFamily="34" charset="-128"/>
              </a:rPr>
              <a:t>ノート</a:t>
            </a:r>
            <a:r>
              <a:rPr lang="ja-JP" altLang="pt-BR" sz="36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4339" name="Picture 5" descr="caderno_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3138264" cy="25942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ほん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5363" name="Picture 5" descr="livr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700213"/>
            <a:ext cx="3900488" cy="3900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dirty="0" smtClean="0">
                <a:solidFill>
                  <a:srgbClr val="2D3AE5"/>
                </a:solidFill>
                <a:ea typeface="ＭＳ Ｐゴシック" pitchFamily="34" charset="-128"/>
              </a:rPr>
              <a:t>　</a:t>
            </a: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ノートパソコン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6387" name="Picture 5" descr="ｎｏｔｅｂｏｏｋ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114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aix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75619"/>
            <a:ext cx="3810000" cy="2857500"/>
          </a:xfr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z="6600" dirty="0" smtClean="0">
                <a:solidFill>
                  <a:srgbClr val="00B050"/>
                </a:solidFill>
                <a:ea typeface="ＭＳ Ｐゴシック" pitchFamily="34" charset="-128"/>
              </a:rPr>
              <a:t>はこ</a:t>
            </a:r>
            <a:r>
              <a:rPr lang="ja-JP" altLang="pt-BR" sz="6600" dirty="0" smtClean="0">
                <a:ea typeface="ＭＳ Ｐゴシック" pitchFamily="34" charset="-128"/>
              </a:rPr>
              <a:t>の　なか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id1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1844824"/>
            <a:ext cx="2666003" cy="3926061"/>
          </a:xfr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50"/>
                </a:solidFill>
                <a:ea typeface="ＭＳ Ｐゴシック" pitchFamily="34" charset="-128"/>
              </a:rPr>
              <a:t>はこ</a:t>
            </a:r>
            <a:r>
              <a:rPr lang="ja-JP" altLang="pt-BR" sz="4000" dirty="0" smtClean="0">
                <a:ea typeface="ＭＳ Ｐゴシック" pitchFamily="34" charset="-128"/>
              </a:rPr>
              <a:t>の　なかに　</a:t>
            </a: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りんご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Tekken 5 Round 1 Trading Figure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2721391" cy="3979542"/>
          </a:xfr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にんぎょう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パソコン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7171" name="Picture 5" descr="computado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844675"/>
            <a:ext cx="5060950" cy="3954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とけい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8195" name="Picture 5" descr="relogi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335696" y="1600200"/>
            <a:ext cx="447260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z="6600" dirty="0" smtClean="0">
                <a:solidFill>
                  <a:srgbClr val="00B050"/>
                </a:solidFill>
                <a:ea typeface="ＭＳ Ｐゴシック" pitchFamily="34" charset="-128"/>
              </a:rPr>
              <a:t>ハンドバッグ</a:t>
            </a:r>
            <a:r>
              <a:rPr lang="ja-JP" altLang="pt-BR" sz="6600" dirty="0" smtClean="0">
                <a:ea typeface="ＭＳ Ｐゴシック" pitchFamily="34" charset="-128"/>
              </a:rPr>
              <a:t>の　なか</a:t>
            </a:r>
          </a:p>
        </p:txBody>
      </p:sp>
      <p:pic>
        <p:nvPicPr>
          <p:cNvPr id="9219" name="Picture 5" descr="bols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sz="3600" dirty="0" smtClean="0">
                <a:solidFill>
                  <a:srgbClr val="00B050"/>
                </a:solidFill>
                <a:ea typeface="ＭＳ Ｐゴシック" pitchFamily="34" charset="-128"/>
              </a:rPr>
              <a:t>ハンドバッグ</a:t>
            </a:r>
            <a:r>
              <a:rPr lang="ja-JP" altLang="pt-BR" sz="3600" dirty="0" smtClean="0">
                <a:ea typeface="ＭＳ Ｐゴシック" pitchFamily="34" charset="-128"/>
              </a:rPr>
              <a:t>の　なかに　</a:t>
            </a:r>
            <a:r>
              <a:rPr lang="ja-JP" altLang="pt-BR" sz="3600" dirty="0" smtClean="0">
                <a:solidFill>
                  <a:srgbClr val="00B0F0"/>
                </a:solidFill>
                <a:ea typeface="ＭＳ Ｐゴシック" pitchFamily="34" charset="-128"/>
              </a:rPr>
              <a:t>くちべに</a:t>
            </a:r>
            <a:r>
              <a:rPr lang="ja-JP" altLang="pt-BR" sz="36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0243" name="Picture 5" descr="ｂａｔｏｍ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pt-BR" sz="4000" dirty="0" smtClean="0">
                <a:solidFill>
                  <a:srgbClr val="00B0F0"/>
                </a:solidFill>
                <a:ea typeface="ＭＳ Ｐゴシック" pitchFamily="34" charset="-128"/>
              </a:rPr>
              <a:t>けいたい</a:t>
            </a:r>
            <a:r>
              <a:rPr lang="ja-JP" altLang="pt-BR" sz="4000" dirty="0" smtClean="0">
                <a:ea typeface="ＭＳ Ｐゴシック" pitchFamily="34" charset="-128"/>
              </a:rPr>
              <a:t>が　あります。</a:t>
            </a:r>
          </a:p>
        </p:txBody>
      </p:sp>
      <p:pic>
        <p:nvPicPr>
          <p:cNvPr id="11267" name="Picture 5" descr="ｃｅｌｕｌａｒ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199771" y="1600200"/>
            <a:ext cx="274445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485</TotalTime>
  <Words>58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なにが　ありますか。</vt:lpstr>
      <vt:lpstr>はこの　なか</vt:lpstr>
      <vt:lpstr>はこの　なかに　りんごが　あります。</vt:lpstr>
      <vt:lpstr>にんぎょうが　あります。</vt:lpstr>
      <vt:lpstr>パソコンが　あります。</vt:lpstr>
      <vt:lpstr>とけいが　あります。</vt:lpstr>
      <vt:lpstr>ハンドバッグの　なか</vt:lpstr>
      <vt:lpstr>ハンドバッグの　なかに　くちべにが　あります。</vt:lpstr>
      <vt:lpstr>けいたいが　あります。</vt:lpstr>
      <vt:lpstr>ゲームが　あります。</vt:lpstr>
      <vt:lpstr>かばんの　なか</vt:lpstr>
      <vt:lpstr>かばんの　なかに　ノートが　あります。</vt:lpstr>
      <vt:lpstr>ほんが　あります。</vt:lpstr>
      <vt:lpstr>　ノートパソコンが　あります。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～なにがありますか。</dc:title>
  <dc:creator>Vinicius</dc:creator>
  <cp:lastModifiedBy>Bill &amp; Inge</cp:lastModifiedBy>
  <cp:revision>39</cp:revision>
  <dcterms:created xsi:type="dcterms:W3CDTF">2008-10-22T12:50:46Z</dcterms:created>
  <dcterms:modified xsi:type="dcterms:W3CDTF">2012-09-05T03:54:22Z</dcterms:modified>
</cp:coreProperties>
</file>