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30" r:id="rId3"/>
    <p:sldId id="331" r:id="rId4"/>
    <p:sldId id="332" r:id="rId5"/>
    <p:sldId id="333" r:id="rId6"/>
    <p:sldId id="335" r:id="rId7"/>
    <p:sldId id="334" r:id="rId8"/>
    <p:sldId id="336" r:id="rId9"/>
    <p:sldId id="337" r:id="rId10"/>
    <p:sldId id="338" r:id="rId11"/>
    <p:sldId id="339" r:id="rId12"/>
    <p:sldId id="34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8FFC0-A17E-4C89-9BFF-155040426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4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0E1C8-2C1C-4A75-B17A-623BBC9A5D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1CF6B-B20B-45D1-8A03-6B3F7BB3B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CECD2-E13F-4F73-921A-F9DF718047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2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6FFE1-0BB0-453F-8329-CE70E30E0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6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29C67-8514-4630-9E3F-6C90D91FF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3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BCF1E-C0F8-462D-855F-48011758C9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0F2DF-58B7-47E9-B762-FFB00617D0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7E20-879F-4A4A-BC89-AC712719E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4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D4323-E468-416D-B10B-4382FB829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E3BFC-640F-429B-85C7-90B84F330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CECD4C-DFED-45C3-A36F-80442DFBF8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7" y="484505"/>
            <a:ext cx="7772400" cy="1470025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ねこは　どこに　いますか</a:t>
            </a:r>
            <a:r>
              <a:rPr lang="ja-JP" altLang="en-US" dirty="0">
                <a:solidFill>
                  <a:schemeClr val="bg1"/>
                </a:solidFill>
              </a:rPr>
              <a:t>。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 is the cat?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altLang="ja-JP" dirty="0" smtClean="0">
                <a:solidFill>
                  <a:schemeClr val="bg1"/>
                </a:solidFill>
              </a:rPr>
              <a:t>Preposition</a:t>
            </a:r>
            <a:r>
              <a:rPr lang="ja-JP" altLang="en-US" dirty="0" smtClean="0">
                <a:solidFill>
                  <a:schemeClr val="bg1"/>
                </a:solidFill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</a:rPr>
              <a:t>practice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7" y="3428998"/>
            <a:ext cx="5" cy="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397" y="3581398"/>
            <a:ext cx="5" cy="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481" y="2015760"/>
            <a:ext cx="2679192" cy="15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4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0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268" y="513807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</a:rPr>
              <a:t>ねこの　なまえは　なんですか。</a:t>
            </a:r>
            <a:endParaRPr lang="en-A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2810" y="558296"/>
            <a:ext cx="7221857" cy="11747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722811" y="670560"/>
            <a:ext cx="67473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例：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ミケは　どこ</a:t>
            </a:r>
            <a:r>
              <a:rPr lang="ja-JP" alt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　にます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か。</a:t>
            </a:r>
            <a:endParaRPr lang="en-US" altLang="ja-JP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 ミ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ケ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　</a:t>
            </a:r>
            <a:r>
              <a:rPr lang="ja-JP" altLang="en-US" sz="2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くるまの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2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した</a:t>
            </a:r>
            <a:r>
              <a:rPr lang="ja-JP" alt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　い</a:t>
            </a:r>
            <a:r>
              <a:rPr lang="ja-JP" alt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ます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  <a:endParaRPr lang="en-A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584</TotalTime>
  <Words>18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ねこは　どこに　いますか。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UAB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&amp; Mako Cook</dc:creator>
  <cp:lastModifiedBy>billinge</cp:lastModifiedBy>
  <cp:revision>20</cp:revision>
  <dcterms:created xsi:type="dcterms:W3CDTF">2009-10-01T03:22:57Z</dcterms:created>
  <dcterms:modified xsi:type="dcterms:W3CDTF">2013-07-26T04:53:52Z</dcterms:modified>
</cp:coreProperties>
</file>