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8F076D2-64CF-4E8D-A88D-EB5325AE0294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E17ED5E-4E9B-4EEE-A316-6ECA211B921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advClick="0" advTm="1000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8941" y="2204864"/>
            <a:ext cx="73661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 Race!!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886" y="332656"/>
            <a:ext cx="3945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chemeClr val="tx2"/>
                </a:solidFill>
              </a:rPr>
              <a:t>The warm up activity is…</a:t>
            </a:r>
          </a:p>
        </p:txBody>
      </p:sp>
    </p:spTree>
    <p:extLst>
      <p:ext uri="{BB962C8B-B14F-4D97-AF65-F5344CB8AC3E}">
        <p14:creationId xmlns:p14="http://schemas.microsoft.com/office/powerpoint/2010/main" val="3980606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8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6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二十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9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十二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10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7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九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37192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49386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u="sng" dirty="0" smtClean="0"/>
              <a:t>Translate</a:t>
            </a:r>
            <a:r>
              <a:rPr lang="en-US" altLang="ja-JP" dirty="0" smtClean="0"/>
              <a:t> these numbers to the opposite language</a:t>
            </a:r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/>
              <a:t>Each number will be between 1 and 20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You will have 10 seconds to write down each answer.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691680" y="4293096"/>
            <a:ext cx="54841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you READY???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433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</a:t>
            </a:r>
            <a:endParaRPr lang="en-AU" sz="4000" dirty="0"/>
          </a:p>
        </p:txBody>
      </p:sp>
      <p:sp>
        <p:nvSpPr>
          <p:cNvPr id="5" name="Rectangle 4"/>
          <p:cNvSpPr/>
          <p:nvPr/>
        </p:nvSpPr>
        <p:spPr>
          <a:xfrm>
            <a:off x="4041246" y="2644170"/>
            <a:ext cx="106150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1557044935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１８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/>
              <a:t>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6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十九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4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36912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１４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5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十一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6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１１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291" y="1412776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400" dirty="0" smtClean="0"/>
              <a:t>Write the English meaning of each Kanji.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sz="2400" dirty="0" smtClean="0"/>
              <a:t>Each Kanji will represent a number between 1 and 20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sz="2400" dirty="0" smtClean="0"/>
              <a:t>You will have 10 seconds to write down each answer.</a:t>
            </a:r>
          </a:p>
          <a:p>
            <a:endParaRPr lang="en-AU" sz="2400" dirty="0"/>
          </a:p>
        </p:txBody>
      </p:sp>
      <p:sp>
        <p:nvSpPr>
          <p:cNvPr id="5" name="Rectangle 4"/>
          <p:cNvSpPr/>
          <p:nvPr/>
        </p:nvSpPr>
        <p:spPr>
          <a:xfrm>
            <a:off x="1814152" y="4653136"/>
            <a:ext cx="5484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you READY???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102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7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7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６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8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１３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9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6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十四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10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7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七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183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11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12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14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十八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2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4041245" y="2644170"/>
            <a:ext cx="106150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2687669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37192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53591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u="sng" dirty="0" smtClean="0"/>
              <a:t>Translate</a:t>
            </a:r>
            <a:r>
              <a:rPr lang="en-US" altLang="ja-JP" dirty="0" smtClean="0"/>
              <a:t> these numbers to the opposite language</a:t>
            </a:r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/>
              <a:t>Each number will be between 1 and </a:t>
            </a:r>
            <a:r>
              <a:rPr lang="en-US" altLang="ja-JP" dirty="0" smtClean="0"/>
              <a:t>20</a:t>
            </a:r>
            <a:r>
              <a:rPr lang="en-AU" altLang="ja-JP" dirty="0"/>
              <a:t> </a:t>
            </a:r>
            <a:r>
              <a:rPr lang="en-AU" altLang="ja-JP" u="sng" dirty="0" smtClean="0"/>
              <a:t>or</a:t>
            </a:r>
            <a:r>
              <a:rPr lang="en-AU" altLang="ja-JP" dirty="0" smtClean="0"/>
              <a:t> a multiple of ten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You will have 10 seconds to write down each answer.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691680" y="4293096"/>
            <a:ext cx="54841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you READY???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2698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1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419872" y="2564904"/>
            <a:ext cx="211628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四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133143075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3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411095769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sz="4000" dirty="0"/>
              <a:t>2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6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四十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4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5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十二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6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七十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7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１７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8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１４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9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10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十四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2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十三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236296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388696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236296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6296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541096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693496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183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11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三十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12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5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八十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14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7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５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16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五十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17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十一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18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十九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19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altLang="ja-JP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3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sz="4000" dirty="0" smtClean="0"/>
              <a:t>20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57598384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7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37192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49386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u="sng" dirty="0" smtClean="0"/>
              <a:t>Translate</a:t>
            </a:r>
            <a:r>
              <a:rPr lang="en-US" altLang="ja-JP" dirty="0" smtClean="0"/>
              <a:t> these numbers to the opposite language</a:t>
            </a:r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/>
              <a:t>Each number will be between 1 and </a:t>
            </a:r>
            <a:r>
              <a:rPr lang="en-AU" altLang="ja-JP" dirty="0" smtClean="0"/>
              <a:t>100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You will have 10 seconds to write down each answer.</a:t>
            </a:r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691680" y="4293096"/>
            <a:ext cx="54841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you READY???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6245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/>
              <a:t>1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4041245" y="2644170"/>
            <a:ext cx="106150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70233928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2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1582238" y="2644170"/>
            <a:ext cx="59795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九十九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1582237" y="2644170"/>
            <a:ext cx="59795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七十二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4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４６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３２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6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1582237" y="2644170"/>
            <a:ext cx="59795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二十四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7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1582237" y="2644170"/>
            <a:ext cx="59795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三十五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8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６６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9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６８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AU" sz="4000" dirty="0"/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3858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六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10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1582237" y="2644170"/>
            <a:ext cx="59795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五十一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183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11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十七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12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８４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13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１２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14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602824" y="2644170"/>
            <a:ext cx="19383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7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七十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16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７９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17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３１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18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1582238" y="2644170"/>
            <a:ext cx="59795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四十九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19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５２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5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8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二</a:t>
            </a:r>
            <a:endParaRPr lang="en-US" altLang="ja-JP" sz="15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011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</a:t>
            </a:r>
            <a:r>
              <a:rPr lang="en-US" altLang="ja-JP" sz="4800" dirty="0" smtClean="0">
                <a:solidFill>
                  <a:schemeClr val="tx2"/>
                </a:solidFill>
              </a:rPr>
              <a:t>4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</a:t>
            </a:r>
            <a:r>
              <a:rPr lang="en-US" altLang="ja-JP" sz="4000" dirty="0" smtClean="0"/>
              <a:t>20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3513855" y="2644170"/>
            <a:ext cx="21162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百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25999614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2420888"/>
            <a:ext cx="610936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dirty="0" smtClean="0"/>
              <a:t>FINISHED</a:t>
            </a:r>
            <a:r>
              <a:rPr lang="ja-JP" altLang="en-US" sz="6600" smtClean="0"/>
              <a:t>！</a:t>
            </a:r>
            <a:endParaRPr lang="en-AU" sz="6600" dirty="0" smtClean="0"/>
          </a:p>
          <a:p>
            <a:r>
              <a:rPr lang="ja-JP" altLang="en-US" sz="6600" smtClean="0">
                <a:solidFill>
                  <a:schemeClr val="tx2"/>
                </a:solidFill>
              </a:rPr>
              <a:t>おわりました！</a:t>
            </a:r>
            <a:endParaRPr lang="en-AU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6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十五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222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Number Race 1</a:t>
            </a:r>
            <a:endParaRPr lang="en-AU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Q. 7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2548048" y="2644170"/>
            <a:ext cx="40479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十六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766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10</a:t>
            </a:r>
            <a:endParaRPr lang="en-AU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9</a:t>
            </a:r>
            <a:endParaRPr lang="en-A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7532712" y="6290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8</a:t>
            </a:r>
            <a:endParaRPr lang="en-A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620688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7</a:t>
            </a:r>
            <a:endParaRPr lang="en-A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6</a:t>
            </a:r>
            <a:endParaRPr lang="en-A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548680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5</a:t>
            </a:r>
            <a:endParaRPr lang="en-A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83671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4</a:t>
            </a:r>
            <a:endParaRPr lang="en-A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5112" y="7814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3</a:t>
            </a:r>
            <a:endParaRPr lang="en-A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764704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2</a:t>
            </a:r>
            <a:endParaRPr lang="en-A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512" y="933872"/>
            <a:ext cx="1763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761752192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128</TotalTime>
  <Words>1295</Words>
  <Application>Microsoft Office PowerPoint</Application>
  <PresentationFormat>On-screen Show (4:3)</PresentationFormat>
  <Paragraphs>882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Bacchus Marsh Grammar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日本語のクラス</dc:title>
  <dc:creator>Temporary Staff</dc:creator>
  <cp:lastModifiedBy>Bill &amp; Inge</cp:lastModifiedBy>
  <cp:revision>13</cp:revision>
  <dcterms:created xsi:type="dcterms:W3CDTF">2012-05-31T04:34:09Z</dcterms:created>
  <dcterms:modified xsi:type="dcterms:W3CDTF">2013-05-23T05:27:26Z</dcterms:modified>
</cp:coreProperties>
</file>