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268" r:id="rId4"/>
    <p:sldId id="271" r:id="rId5"/>
    <p:sldId id="269" r:id="rId6"/>
    <p:sldId id="270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521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19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63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3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2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4/16/2014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4/16/2014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5004" r="84996"/>
                    </a14:imgEffect>
                  </a14:imgLayer>
                </a14:imgProps>
              </a:ext>
            </a:extLst>
          </a:blip>
          <a:srcRect l="6255" r="6255"/>
          <a:stretch>
            <a:fillRect/>
          </a:stretch>
        </p:blipFill>
        <p:spPr/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OBON festival in Japan</a:t>
            </a:r>
            <a:endParaRPr lang="en-US" dirty="0"/>
          </a:p>
        </p:txBody>
      </p:sp>
      <p:pic>
        <p:nvPicPr>
          <p:cNvPr id="1026" name="Picture 2" descr="C:\Users\mounte\Desktop\ob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4328" cy="5397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827584" y="806232"/>
            <a:ext cx="3888432" cy="3414856"/>
          </a:xfrm>
        </p:spPr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ja-JP" altLang="en-US" sz="16000" dirty="0"/>
              <a:t>お</a:t>
            </a:r>
            <a:r>
              <a:rPr lang="ja-JP" altLang="en-US" sz="16000" dirty="0" smtClean="0"/>
              <a:t>盆</a:t>
            </a:r>
            <a:endParaRPr lang="en-AU" altLang="ja-JP" sz="16000" dirty="0" smtClean="0"/>
          </a:p>
          <a:p>
            <a:r>
              <a:rPr lang="en-AU" sz="12800" dirty="0" err="1" smtClean="0"/>
              <a:t>Obon</a:t>
            </a:r>
            <a:r>
              <a:rPr lang="en-AU" sz="12800" dirty="0" smtClean="0"/>
              <a:t> (Bon) is a Buddhist ritual where families honour the spirit of the dead. It is a holiday during which people return to their family’s ancestral place</a:t>
            </a:r>
            <a:r>
              <a:rPr lang="en-US" sz="12800" dirty="0"/>
              <a:t>.</a:t>
            </a:r>
            <a:r>
              <a:rPr lang="en-US" altLang="ja-JP" sz="12800" dirty="0" smtClean="0"/>
              <a:t>It is usually celebrated during 3 days around and 15</a:t>
            </a:r>
            <a:r>
              <a:rPr lang="en-US" altLang="ja-JP" sz="12800" baseline="30000" dirty="0" smtClean="0"/>
              <a:t>th</a:t>
            </a:r>
            <a:r>
              <a:rPr lang="en-US" altLang="ja-JP" sz="12800" dirty="0" smtClean="0"/>
              <a:t> of August </a:t>
            </a:r>
            <a:r>
              <a:rPr lang="en-AU" sz="12800" dirty="0" smtClean="0"/>
              <a:t>. </a:t>
            </a:r>
            <a:endParaRPr lang="en-AU" sz="12800" dirty="0"/>
          </a:p>
        </p:txBody>
      </p:sp>
      <p:pic>
        <p:nvPicPr>
          <p:cNvPr id="5122" name="Picture 2" descr="C:\Users\mounte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417646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41741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altLang="ja-JP" sz="4400" dirty="0" smtClean="0"/>
              <a:t>As it is the middle of summer, many people wear </a:t>
            </a:r>
            <a:r>
              <a:rPr lang="en-US" altLang="ja-JP" sz="4400" dirty="0" err="1" smtClean="0"/>
              <a:t>Yukata</a:t>
            </a:r>
            <a:r>
              <a:rPr lang="en-US" altLang="ja-JP" sz="4400" dirty="0" smtClean="0"/>
              <a:t>, </a:t>
            </a:r>
            <a:r>
              <a:rPr lang="ja-JP" altLang="en-US" sz="4400" dirty="0" smtClean="0"/>
              <a:t>（ゆかた）</a:t>
            </a:r>
            <a:r>
              <a:rPr lang="en-US" altLang="ja-JP" sz="4400" dirty="0" smtClean="0"/>
              <a:t> or cotton kimonos.</a:t>
            </a:r>
            <a:endParaRPr lang="en-AU" sz="4400" dirty="0"/>
          </a:p>
        </p:txBody>
      </p:sp>
      <p:pic>
        <p:nvPicPr>
          <p:cNvPr id="4099" name="Picture 3" descr="C:\Users\mounte\Desktop\yukata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0" r="20050"/>
          <a:stretch>
            <a:fillRect/>
          </a:stretch>
        </p:blipFill>
        <p:spPr bwMode="auto">
          <a:xfrm>
            <a:off x="611560" y="764704"/>
            <a:ext cx="444811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5914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6024" y="4581128"/>
            <a:ext cx="4038600" cy="201622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Dances called Bon </a:t>
            </a:r>
            <a:r>
              <a:rPr lang="en-US" sz="2400" dirty="0" err="1" smtClean="0"/>
              <a:t>Odori</a:t>
            </a:r>
            <a:r>
              <a:rPr lang="en-US" sz="2400" dirty="0" smtClean="0"/>
              <a:t> (</a:t>
            </a:r>
            <a:r>
              <a:rPr lang="ja-JP" altLang="en-US" sz="2400" dirty="0" smtClean="0"/>
              <a:t>ぼんおどり）</a:t>
            </a:r>
            <a:r>
              <a:rPr lang="en-US" altLang="ja-JP" sz="2400" dirty="0" smtClean="0"/>
              <a:t>are performed . Each town or area has its own typical dance and the music is also very local.</a:t>
            </a:r>
            <a:endParaRPr lang="en-AU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343400" y="4437112"/>
            <a:ext cx="4038600" cy="89688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Some dances involve lining up or dancing in a circle, other use props such as fans or cotton towels called </a:t>
            </a:r>
            <a:r>
              <a:rPr lang="en-US" sz="2400" dirty="0" err="1" smtClean="0"/>
              <a:t>Tenugui</a:t>
            </a:r>
            <a:r>
              <a:rPr lang="en-US" sz="2400" dirty="0" smtClean="0"/>
              <a:t> (</a:t>
            </a:r>
            <a:r>
              <a:rPr lang="ja-JP" altLang="en-US" sz="2400" dirty="0" smtClean="0"/>
              <a:t>てぬぐい）</a:t>
            </a:r>
            <a:endParaRPr lang="en-AU" sz="2400" dirty="0"/>
          </a:p>
        </p:txBody>
      </p:sp>
      <p:pic>
        <p:nvPicPr>
          <p:cNvPr id="6146" name="Picture 2" descr="C:\Users\mount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396044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mounte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44" y="1124744"/>
            <a:ext cx="401693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174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4" r="25214"/>
          <a:stretch>
            <a:fillRect/>
          </a:stretch>
        </p:blipFill>
        <p:spPr>
          <a:xfrm>
            <a:off x="539552" y="540850"/>
            <a:ext cx="4176464" cy="5555233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sz="4000" dirty="0" smtClean="0"/>
              <a:t>Fireworks or</a:t>
            </a:r>
            <a:r>
              <a:rPr lang="ja-JP" altLang="en-US" sz="4000" dirty="0"/>
              <a:t>花</a:t>
            </a:r>
            <a:r>
              <a:rPr lang="ja-JP" altLang="en-US" sz="4000" dirty="0" smtClean="0"/>
              <a:t>火（はなび）</a:t>
            </a:r>
            <a:r>
              <a:rPr lang="en-AU" sz="4000" dirty="0" smtClean="0"/>
              <a:t>are part of the </a:t>
            </a:r>
            <a:r>
              <a:rPr lang="en-AU" sz="4000" dirty="0" err="1" smtClean="0"/>
              <a:t>Obon</a:t>
            </a:r>
            <a:r>
              <a:rPr lang="en-AU" sz="4000" dirty="0" smtClean="0"/>
              <a:t> festivities</a:t>
            </a:r>
            <a:r>
              <a:rPr lang="en-AU" dirty="0" smtClean="0"/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13473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788025" y="589136"/>
            <a:ext cx="2520280" cy="3847976"/>
          </a:xfrm>
        </p:spPr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85800" y="3284984"/>
            <a:ext cx="3429000" cy="3192016"/>
          </a:xfrm>
        </p:spPr>
        <p:txBody>
          <a:bodyPr>
            <a:normAutofit lnSpcReduction="10000"/>
          </a:bodyPr>
          <a:lstStyle/>
          <a:p>
            <a:pPr algn="ctr"/>
            <a:r>
              <a:rPr lang="en-AU" sz="2000" dirty="0" smtClean="0"/>
              <a:t>Can you read this Kanji?</a:t>
            </a:r>
          </a:p>
          <a:p>
            <a:pPr algn="ctr"/>
            <a:r>
              <a:rPr lang="en-AU" sz="2000" dirty="0" smtClean="0"/>
              <a:t>It is a fire lit on the mountain in Kyoto with the symbol “DAI” (big) and called </a:t>
            </a:r>
            <a:r>
              <a:rPr lang="en-AU" sz="2000" dirty="0" err="1" smtClean="0"/>
              <a:t>Daimonji</a:t>
            </a:r>
            <a:r>
              <a:rPr lang="en-AU" sz="2000" dirty="0" smtClean="0"/>
              <a:t> </a:t>
            </a:r>
            <a:r>
              <a:rPr lang="en-US" sz="2000" dirty="0" smtClean="0"/>
              <a:t>.</a:t>
            </a:r>
          </a:p>
          <a:p>
            <a:pPr algn="ctr"/>
            <a:r>
              <a:rPr lang="en-US" sz="2000" dirty="0" smtClean="0"/>
              <a:t>(</a:t>
            </a:r>
            <a:r>
              <a:rPr lang="ja-JP" altLang="en-US" sz="2000" dirty="0" smtClean="0"/>
              <a:t>大</a:t>
            </a:r>
            <a:r>
              <a:rPr lang="ja-JP" altLang="en-US" sz="2000" dirty="0"/>
              <a:t>文字</a:t>
            </a:r>
            <a:r>
              <a:rPr lang="en-US" altLang="ja-JP" sz="2000" dirty="0"/>
              <a:t>)</a:t>
            </a:r>
            <a:r>
              <a:rPr lang="en-AU" sz="2000" dirty="0" smtClean="0"/>
              <a:t> </a:t>
            </a:r>
          </a:p>
          <a:p>
            <a:pPr algn="ctr"/>
            <a:r>
              <a:rPr lang="en-AU" sz="2000" dirty="0" smtClean="0"/>
              <a:t>It is lit on August 16 at the end of the 3 days of </a:t>
            </a:r>
            <a:r>
              <a:rPr lang="en-AU" sz="2000" dirty="0" err="1" smtClean="0"/>
              <a:t>Obon</a:t>
            </a:r>
            <a:r>
              <a:rPr lang="en-AU" sz="2000" dirty="0" smtClean="0"/>
              <a:t>, when the spirits of the dead are believed to return to the spirit world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343400" y="4149080"/>
            <a:ext cx="3343984" cy="2327920"/>
          </a:xfrm>
        </p:spPr>
        <p:txBody>
          <a:bodyPr>
            <a:normAutofit fontScale="55000" lnSpcReduction="20000"/>
          </a:bodyPr>
          <a:lstStyle/>
          <a:p>
            <a:endParaRPr lang="en-AU" dirty="0" smtClean="0"/>
          </a:p>
          <a:p>
            <a:endParaRPr lang="en-AU" sz="3600" dirty="0" smtClean="0"/>
          </a:p>
          <a:p>
            <a:r>
              <a:rPr lang="en-AU" sz="3600" dirty="0" smtClean="0"/>
              <a:t>The spirit </a:t>
            </a:r>
            <a:r>
              <a:rPr lang="en-AU" sz="3600" dirty="0"/>
              <a:t>of the visiting dead are also </a:t>
            </a:r>
            <a:r>
              <a:rPr lang="en-AU" sz="3600" dirty="0" smtClean="0"/>
              <a:t>guided</a:t>
            </a:r>
            <a:r>
              <a:rPr lang="ja-JP" altLang="en-US" sz="3600" dirty="0"/>
              <a:t> </a:t>
            </a:r>
            <a:r>
              <a:rPr lang="en-US" altLang="ja-JP" sz="3600" dirty="0" smtClean="0"/>
              <a:t>back to the spirit world</a:t>
            </a:r>
            <a:r>
              <a:rPr lang="en-AU" sz="3600" dirty="0" smtClean="0"/>
              <a:t> </a:t>
            </a:r>
            <a:r>
              <a:rPr lang="en-AU" sz="3600" dirty="0"/>
              <a:t>by floating </a:t>
            </a:r>
            <a:r>
              <a:rPr lang="en-AU" sz="3600" dirty="0" smtClean="0"/>
              <a:t>lanterns from the rivers to the sea. </a:t>
            </a:r>
            <a:r>
              <a:rPr lang="en-AU" sz="3600" dirty="0"/>
              <a:t>This is </a:t>
            </a:r>
          </a:p>
          <a:p>
            <a:r>
              <a:rPr lang="en-AU" sz="3600" dirty="0"/>
              <a:t>called </a:t>
            </a:r>
            <a:r>
              <a:rPr lang="en-AU" sz="3600" dirty="0" err="1"/>
              <a:t>Tourou</a:t>
            </a:r>
            <a:r>
              <a:rPr lang="en-AU" sz="3600" dirty="0"/>
              <a:t> </a:t>
            </a:r>
            <a:r>
              <a:rPr lang="en-AU" sz="3600" dirty="0" err="1" smtClean="0"/>
              <a:t>nagashi</a:t>
            </a:r>
            <a:endParaRPr lang="en-AU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31" r="7431"/>
          <a:stretch>
            <a:fillRect/>
          </a:stretch>
        </p:blipFill>
        <p:spPr bwMode="auto">
          <a:xfrm>
            <a:off x="685800" y="533400"/>
            <a:ext cx="3429000" cy="246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mounte\Desktop\toronagash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04" y="589136"/>
            <a:ext cx="3262280" cy="3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504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ntemporary Photo 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242</Words>
  <Application>Microsoft Office PowerPoint</Application>
  <PresentationFormat>On-screen Show (4:3)</PresentationFormat>
  <Paragraphs>17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Contemporary Photo Album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2013-08-13T08:42:25Z</dcterms:created>
  <dcterms:modified xsi:type="dcterms:W3CDTF">2014-04-16T01:27:34Z</dcterms:modified>
</cp:coreProperties>
</file>