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9" r:id="rId3"/>
    <p:sldId id="291" r:id="rId4"/>
    <p:sldId id="285" r:id="rId5"/>
    <p:sldId id="271" r:id="rId6"/>
    <p:sldId id="279" r:id="rId7"/>
    <p:sldId id="290" r:id="rId8"/>
    <p:sldId id="287" r:id="rId9"/>
    <p:sldId id="270" r:id="rId10"/>
    <p:sldId id="274" r:id="rId11"/>
    <p:sldId id="282" r:id="rId12"/>
    <p:sldId id="281" r:id="rId13"/>
    <p:sldId id="266" r:id="rId14"/>
    <p:sldId id="277" r:id="rId15"/>
    <p:sldId id="278" r:id="rId16"/>
    <p:sldId id="280" r:id="rId17"/>
    <p:sldId id="293" r:id="rId18"/>
    <p:sldId id="268" r:id="rId19"/>
    <p:sldId id="275" r:id="rId20"/>
    <p:sldId id="289" r:id="rId21"/>
    <p:sldId id="284" r:id="rId22"/>
    <p:sldId id="267" r:id="rId23"/>
    <p:sldId id="292" r:id="rId24"/>
    <p:sldId id="295" r:id="rId25"/>
    <p:sldId id="276" r:id="rId26"/>
    <p:sldId id="288" r:id="rId27"/>
    <p:sldId id="283" r:id="rId28"/>
    <p:sldId id="286" r:id="rId29"/>
    <p:sldId id="272" r:id="rId30"/>
    <p:sldId id="294" r:id="rId31"/>
    <p:sldId id="27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61276-54E9-4D7C-ABB2-4663BAC2AD95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60E22-27E7-45BC-B560-E8CDF721C64A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¥100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17163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99"/>
    </mc:Choice>
    <mc:Fallback>
      <p:transition spd="slow" advTm="349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¥1000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33"/>
    </mc:Choice>
    <mc:Fallback>
      <p:transition spd="slow" advTm="403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¥8000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29"/>
    </mc:Choice>
    <mc:Fallback>
      <p:transition spd="slow" advTm="432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¥9000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54"/>
    </mc:Choice>
    <mc:Fallback>
      <p:transition spd="slow" advTm="415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¥200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57"/>
    </mc:Choice>
    <mc:Fallback>
      <p:transition spd="slow" advTm="395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¥4000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62"/>
    </mc:Choice>
    <mc:Fallback>
      <p:transition spd="slow" advTm="406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¥5000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22"/>
    </mc:Choice>
    <mc:Fallback>
      <p:transition spd="slow" advTm="432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¥7000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23"/>
    </mc:Choice>
    <mc:Fallback>
      <p:transition spd="slow" advTm="402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¥1750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88"/>
    </mc:Choice>
    <mc:Fallback>
      <p:transition spd="slow" advTm="398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¥400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55"/>
    </mc:Choice>
    <mc:Fallback>
      <p:transition spd="slow" advTm="415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¥2000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5"/>
    </mc:Choice>
    <mc:Fallback>
      <p:transition spd="slow" advTm="401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¥500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16"/>
    </mc:Choice>
    <mc:Fallback>
      <p:transition spd="slow" advTm="4016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¥350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05"/>
    </mc:Choice>
    <mc:Fallback>
      <p:transition spd="slow" advTm="390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¥30000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294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781"/>
    </mc:Choice>
    <mc:Fallback>
      <p:transition spd="slow" advTm="378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¥300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15"/>
    </mc:Choice>
    <mc:Fallback>
      <p:transition spd="slow" advTm="4415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¥2650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405"/>
    </mc:Choice>
    <mc:Fallback>
      <p:transition spd="slow" advTm="440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¥5950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72"/>
    </mc:Choice>
    <mc:Fallback>
      <p:transition spd="slow" advTm="4172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¥3000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01"/>
    </mc:Choice>
    <mc:Fallback>
      <p:transition spd="slow" advTm="3901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¥250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69"/>
    </mc:Choice>
    <mc:Fallback>
      <p:transition spd="slow" advTm="4369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¥10000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21"/>
    </mc:Choice>
    <mc:Fallback>
      <p:transition spd="slow" advTm="3921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¥40000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294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99"/>
    </mc:Choice>
    <mc:Fallback>
      <p:transition spd="slow" advTm="4099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¥800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90"/>
    </mc:Choice>
    <mc:Fallback>
      <p:transition spd="slow" advTm="389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¥3550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04"/>
    </mc:Choice>
    <mc:Fallback>
      <p:transition spd="slow" advTm="4604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¥4850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974"/>
    </mc:Choice>
    <mc:Fallback>
      <p:transition spd="slow" advTm="3974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¥900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89"/>
    </mc:Choice>
    <mc:Fallback>
      <p:transition spd="slow" advTm="4089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¥20000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2944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86"/>
    </mc:Choice>
    <mc:Fallback>
      <p:transition spd="slow" advTm="388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¥700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91"/>
    </mc:Choice>
    <mc:Fallback>
      <p:transition spd="slow" advTm="409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¥6000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36552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37"/>
    </mc:Choice>
    <mc:Fallback>
      <p:transition spd="slow" advTm="423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¥450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620"/>
    </mc:Choice>
    <mc:Fallback>
      <p:transition spd="slow" advTm="362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¥150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226892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56"/>
    </mc:Choice>
    <mc:Fallback>
      <p:transition spd="slow" advTm="415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19200" y="2133600"/>
            <a:ext cx="7239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800" dirty="0" smtClean="0"/>
              <a:t>¥600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00097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95"/>
    </mc:Choice>
    <mc:Fallback>
      <p:transition spd="slow" advTm="419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18</TotalTime>
  <Words>62</Words>
  <Application>Microsoft Office PowerPoint</Application>
  <PresentationFormat>On-screen Show (4:3)</PresentationFormat>
  <Paragraphs>31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&amp; Inge</dc:creator>
  <cp:lastModifiedBy>Bill &amp; Inge</cp:lastModifiedBy>
  <cp:revision>2</cp:revision>
  <dcterms:created xsi:type="dcterms:W3CDTF">2012-11-03T04:56:30Z</dcterms:created>
  <dcterms:modified xsi:type="dcterms:W3CDTF">2012-11-03T05:14:51Z</dcterms:modified>
</cp:coreProperties>
</file>