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DEF7-5FD2-8243-ACE9-A8298E847C08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3E6B-AD88-6642-8A21-1CF05FD45A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918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DEF7-5FD2-8243-ACE9-A8298E847C08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3E6B-AD88-6642-8A21-1CF05FD45A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8700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DEF7-5FD2-8243-ACE9-A8298E847C08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3E6B-AD88-6642-8A21-1CF05FD45A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9642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DEF7-5FD2-8243-ACE9-A8298E847C08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3E6B-AD88-6642-8A21-1CF05FD45A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8524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DEF7-5FD2-8243-ACE9-A8298E847C08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3E6B-AD88-6642-8A21-1CF05FD45A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735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DEF7-5FD2-8243-ACE9-A8298E847C08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3E6B-AD88-6642-8A21-1CF05FD45A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9725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DEF7-5FD2-8243-ACE9-A8298E847C08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3E6B-AD88-6642-8A21-1CF05FD45A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225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DEF7-5FD2-8243-ACE9-A8298E847C08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3E6B-AD88-6642-8A21-1CF05FD45A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467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DEF7-5FD2-8243-ACE9-A8298E847C08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3E6B-AD88-6642-8A21-1CF05FD45A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6687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DEF7-5FD2-8243-ACE9-A8298E847C08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3E6B-AD88-6642-8A21-1CF05FD45A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4961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DEF7-5FD2-8243-ACE9-A8298E847C08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3E6B-AD88-6642-8A21-1CF05FD45A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1397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EDEF7-5FD2-8243-ACE9-A8298E847C08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73E6B-AD88-6642-8A21-1CF05FD45A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38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622056"/>
            <a:ext cx="7772400" cy="1470025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高校の一年間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355" y="1800760"/>
            <a:ext cx="4192954" cy="50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4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898769" y="622408"/>
            <a:ext cx="3180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FFFF"/>
                </a:solidFill>
              </a:rPr>
              <a:t>１０月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69" y="1630484"/>
            <a:ext cx="2150208" cy="215020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768111" y="794348"/>
            <a:ext cx="4555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FFFF"/>
                </a:solidFill>
              </a:rPr>
              <a:t>たいいくさい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204" y="1630484"/>
            <a:ext cx="3127131" cy="228466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96" y="4171461"/>
            <a:ext cx="2150208" cy="215020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623" y="3915146"/>
            <a:ext cx="4296362" cy="264391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6010" y="1630484"/>
            <a:ext cx="2008975" cy="20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0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98769" y="622408"/>
            <a:ext cx="3180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FFFF"/>
                </a:solidFill>
              </a:rPr>
              <a:t>１１月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768111" y="794348"/>
            <a:ext cx="4555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FFFF"/>
                </a:solidFill>
              </a:rPr>
              <a:t>ぶんかさい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85" y="1513956"/>
            <a:ext cx="2583961" cy="215534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463" y="3916383"/>
            <a:ext cx="2500922" cy="266055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769" y="4206822"/>
            <a:ext cx="3380154" cy="237011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1751" y="965388"/>
            <a:ext cx="2660556" cy="266055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369" y="1843164"/>
            <a:ext cx="2707475" cy="290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7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98769" y="622408"/>
            <a:ext cx="3180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FFFF"/>
                </a:solidFill>
              </a:rPr>
              <a:t>１１月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768111" y="794348"/>
            <a:ext cx="4555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FFFF"/>
                </a:solidFill>
              </a:rPr>
              <a:t>しゅうがくりょこう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09" y="1973383"/>
            <a:ext cx="3383466" cy="199624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793" y="4074040"/>
            <a:ext cx="2362318" cy="236231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075" y="1672217"/>
            <a:ext cx="3873079" cy="29068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3424" y="3813320"/>
            <a:ext cx="2623038" cy="262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98769" y="622408"/>
            <a:ext cx="3180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FFFF"/>
                </a:solidFill>
              </a:rPr>
              <a:t>１２月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3048380"/>
            <a:ext cx="4341446" cy="380961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768111" y="794348"/>
            <a:ext cx="4555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FFFF"/>
                </a:solidFill>
              </a:rPr>
              <a:t>がっしょうさい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847" y="1502234"/>
            <a:ext cx="3858847" cy="385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98769" y="622408"/>
            <a:ext cx="3180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FFFF"/>
                </a:solidFill>
              </a:rPr>
              <a:t>１２月２５日</a:t>
            </a:r>
            <a:r>
              <a:rPr kumimoji="1" lang="en-US" altLang="ja-JP" sz="4000" dirty="0" smtClean="0">
                <a:solidFill>
                  <a:srgbClr val="FFFFFF"/>
                </a:solidFill>
              </a:rPr>
              <a:t>〜</a:t>
            </a:r>
            <a:r>
              <a:rPr kumimoji="1" lang="ja-JP" altLang="en-US" sz="4000" dirty="0" smtClean="0">
                <a:solidFill>
                  <a:srgbClr val="FFFFFF"/>
                </a:solidFill>
              </a:rPr>
              <a:t>１月１０日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079075" y="1313887"/>
            <a:ext cx="4555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FFFF"/>
                </a:solidFill>
              </a:rPr>
              <a:t>冬休み！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15443" b="14271"/>
          <a:stretch/>
        </p:blipFill>
        <p:spPr>
          <a:xfrm>
            <a:off x="1" y="4777508"/>
            <a:ext cx="2960076" cy="208049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0" y="4494109"/>
            <a:ext cx="3087077" cy="238407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230" y="2210120"/>
            <a:ext cx="3311769" cy="331176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7999" y="1502234"/>
            <a:ext cx="3046350" cy="284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5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769" y="3321538"/>
            <a:ext cx="2609106" cy="233080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741432" y="3913220"/>
            <a:ext cx="2880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FFFF"/>
                </a:solidFill>
              </a:rPr>
              <a:t>きまつしけん（テスト）</a:t>
            </a:r>
            <a:endParaRPr kumimoji="1" lang="en-US" altLang="ja-JP" sz="3600" dirty="0" smtClean="0">
              <a:solidFill>
                <a:srgbClr val="FFFF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69875" y="2078746"/>
            <a:ext cx="1440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>
                <a:solidFill>
                  <a:srgbClr val="FFFFFF"/>
                </a:solidFill>
              </a:rPr>
              <a:t>３</a:t>
            </a:r>
            <a:r>
              <a:rPr kumimoji="1" lang="ja-JP" altLang="en-US" sz="4000" dirty="0" smtClean="0">
                <a:solidFill>
                  <a:srgbClr val="FFFFFF"/>
                </a:solidFill>
              </a:rPr>
              <a:t>月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/>
          <a:srcRect l="73067" t="5231" b="47692"/>
          <a:stretch/>
        </p:blipFill>
        <p:spPr>
          <a:xfrm>
            <a:off x="214924" y="351691"/>
            <a:ext cx="2146166" cy="28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1" y="2842846"/>
            <a:ext cx="4015154" cy="401515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898769" y="622408"/>
            <a:ext cx="3180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FFFF"/>
                </a:solidFill>
              </a:rPr>
              <a:t>２月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077" y="2061306"/>
            <a:ext cx="3878385" cy="387838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531998" y="976351"/>
            <a:ext cx="4555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FFFF"/>
                </a:solidFill>
              </a:rPr>
              <a:t>マラソン大会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34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98769" y="622408"/>
            <a:ext cx="3180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>
                <a:solidFill>
                  <a:srgbClr val="FFFFFF"/>
                </a:solidFill>
              </a:rPr>
              <a:t>３</a:t>
            </a:r>
            <a:r>
              <a:rPr kumimoji="1" lang="ja-JP" altLang="en-US" sz="4000" dirty="0" smtClean="0">
                <a:solidFill>
                  <a:srgbClr val="FFFFFF"/>
                </a:solidFill>
              </a:rPr>
              <a:t>月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5538"/>
            <a:ext cx="3282462" cy="328246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231" y="3184769"/>
            <a:ext cx="3673231" cy="36732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030" y="1330294"/>
            <a:ext cx="3282157" cy="351008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531998" y="622408"/>
            <a:ext cx="4555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FFFF"/>
                </a:solidFill>
              </a:rPr>
              <a:t>そつぎょうしき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93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32" y="3397991"/>
            <a:ext cx="3529623" cy="279935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154" y="1133230"/>
            <a:ext cx="4128945" cy="366443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249485" y="840842"/>
            <a:ext cx="1440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 smtClean="0">
                <a:solidFill>
                  <a:srgbClr val="FFFFFF"/>
                </a:solidFill>
              </a:rPr>
              <a:t>４</a:t>
            </a:r>
            <a:r>
              <a:rPr kumimoji="1" lang="ja-JP" altLang="en-US" sz="4400" dirty="0" smtClean="0">
                <a:solidFill>
                  <a:srgbClr val="FFFFFF"/>
                </a:solidFill>
              </a:rPr>
              <a:t>月</a:t>
            </a:r>
            <a:endParaRPr kumimoji="1" lang="en-US" altLang="ja-JP" sz="4400" dirty="0" smtClean="0">
              <a:solidFill>
                <a:srgbClr val="FFFF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32962" y="1906263"/>
            <a:ext cx="3209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FFFF"/>
                </a:solidFill>
              </a:rPr>
              <a:t>にゅうがくしき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00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b="47692"/>
          <a:stretch/>
        </p:blipFill>
        <p:spPr>
          <a:xfrm>
            <a:off x="644769" y="1445847"/>
            <a:ext cx="7968628" cy="312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2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r="69106" b="47692"/>
          <a:stretch/>
        </p:blipFill>
        <p:spPr>
          <a:xfrm>
            <a:off x="644769" y="586154"/>
            <a:ext cx="2696308" cy="342388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077" y="1493344"/>
            <a:ext cx="2031023" cy="181438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131" y="3695336"/>
            <a:ext cx="2077784" cy="185615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235332" y="2071077"/>
            <a:ext cx="3556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FFFF"/>
                </a:solidFill>
              </a:rPr>
              <a:t>ちゅうかんしけん</a:t>
            </a:r>
            <a:endParaRPr kumimoji="1" lang="en-US" altLang="ja-JP" sz="3600" dirty="0" smtClean="0">
              <a:solidFill>
                <a:srgbClr val="FFFFFF"/>
              </a:solidFill>
            </a:endParaRPr>
          </a:p>
          <a:p>
            <a:r>
              <a:rPr kumimoji="1" lang="ja-JP" altLang="en-US" sz="3600" dirty="0" smtClean="0">
                <a:solidFill>
                  <a:srgbClr val="FFFFFF"/>
                </a:solidFill>
              </a:rPr>
              <a:t>（テスト）</a:t>
            </a:r>
            <a:endParaRPr kumimoji="1" lang="en-US" altLang="ja-JP" sz="3600" dirty="0" smtClean="0">
              <a:solidFill>
                <a:srgbClr val="FFFF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33077" y="4544647"/>
            <a:ext cx="3028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>
                <a:solidFill>
                  <a:srgbClr val="FFFFFF"/>
                </a:solidFill>
              </a:rPr>
              <a:t>きまつ</a:t>
            </a:r>
            <a:r>
              <a:rPr kumimoji="1" lang="ja-JP" altLang="en-US" sz="3600" dirty="0" smtClean="0">
                <a:solidFill>
                  <a:srgbClr val="FFFFFF"/>
                </a:solidFill>
              </a:rPr>
              <a:t>しけん</a:t>
            </a:r>
            <a:endParaRPr kumimoji="1" lang="en-US" altLang="ja-JP" sz="3600" dirty="0" smtClean="0">
              <a:solidFill>
                <a:srgbClr val="FFFFFF"/>
              </a:solidFill>
            </a:endParaRPr>
          </a:p>
          <a:p>
            <a:r>
              <a:rPr kumimoji="1" lang="ja-JP" altLang="en-US" sz="3600" dirty="0" smtClean="0">
                <a:solidFill>
                  <a:srgbClr val="FFFFFF"/>
                </a:solidFill>
              </a:rPr>
              <a:t>（テスト）</a:t>
            </a:r>
            <a:endParaRPr kumimoji="1" lang="en-US" altLang="ja-JP" sz="3600" dirty="0" smtClean="0">
              <a:solidFill>
                <a:srgbClr val="FFFF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35332" y="887589"/>
            <a:ext cx="1440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FFFF"/>
                </a:solidFill>
              </a:rPr>
              <a:t>５月</a:t>
            </a:r>
            <a:endParaRPr kumimoji="1" lang="en-US" altLang="ja-JP" sz="4400" dirty="0" smtClean="0">
              <a:solidFill>
                <a:srgbClr val="FFFF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14502" y="4544647"/>
            <a:ext cx="1440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 smtClean="0">
                <a:solidFill>
                  <a:srgbClr val="FFFFFF"/>
                </a:solidFill>
              </a:rPr>
              <a:t>７</a:t>
            </a:r>
            <a:r>
              <a:rPr kumimoji="1" lang="ja-JP" altLang="en-US" sz="4400" dirty="0" smtClean="0">
                <a:solidFill>
                  <a:srgbClr val="FFFFFF"/>
                </a:solidFill>
              </a:rPr>
              <a:t>月</a:t>
            </a:r>
            <a:endParaRPr kumimoji="1" lang="en-US" altLang="ja-JP" sz="4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10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20" y="1436940"/>
            <a:ext cx="3997377" cy="304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81386" y="750820"/>
            <a:ext cx="1440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FFFF"/>
                </a:solidFill>
              </a:rPr>
              <a:t>５月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768111" y="794348"/>
            <a:ext cx="2523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FFFF"/>
                </a:solidFill>
              </a:rPr>
              <a:t>えんそく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135" y="1856153"/>
            <a:ext cx="3118276" cy="193333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00" y="4774223"/>
            <a:ext cx="3125666" cy="208377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7769" y="4232888"/>
            <a:ext cx="2371111" cy="237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7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81386" y="750820"/>
            <a:ext cx="1440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>
                <a:solidFill>
                  <a:srgbClr val="FFFFFF"/>
                </a:solidFill>
              </a:rPr>
              <a:t>６</a:t>
            </a:r>
            <a:r>
              <a:rPr kumimoji="1" lang="ja-JP" altLang="en-US" sz="4000" dirty="0" smtClean="0">
                <a:solidFill>
                  <a:srgbClr val="FFFFFF"/>
                </a:solidFill>
              </a:rPr>
              <a:t>月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768111" y="794348"/>
            <a:ext cx="4555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FFFF"/>
                </a:solidFill>
              </a:rPr>
              <a:t>きゅうぎ大会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23" y="1660768"/>
            <a:ext cx="2373923" cy="237392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615" y="1856153"/>
            <a:ext cx="2422770" cy="242277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415691"/>
            <a:ext cx="2217615" cy="221761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385" y="4357075"/>
            <a:ext cx="2276231" cy="227623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7769" y="1856153"/>
            <a:ext cx="2500923" cy="250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81386" y="750820"/>
            <a:ext cx="3180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>
                <a:solidFill>
                  <a:srgbClr val="FFFFFF"/>
                </a:solidFill>
              </a:rPr>
              <a:t>７</a:t>
            </a:r>
            <a:r>
              <a:rPr kumimoji="1" lang="ja-JP" altLang="en-US" sz="4000" dirty="0" smtClean="0">
                <a:solidFill>
                  <a:srgbClr val="FFFFFF"/>
                </a:solidFill>
              </a:rPr>
              <a:t>月２０日</a:t>
            </a:r>
            <a:r>
              <a:rPr kumimoji="1" lang="en-US" altLang="ja-JP" sz="4000" dirty="0" smtClean="0">
                <a:solidFill>
                  <a:srgbClr val="FFFFFF"/>
                </a:solidFill>
              </a:rPr>
              <a:t>〜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0377"/>
            <a:ext cx="9144000" cy="281178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201496" y="1747305"/>
            <a:ext cx="2894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FFFF"/>
                </a:solidFill>
              </a:rPr>
              <a:t>夏休み！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6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81386" y="750820"/>
            <a:ext cx="3180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FFFF"/>
                </a:solidFill>
              </a:rPr>
              <a:t>夏休み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86" y="1738922"/>
            <a:ext cx="1738923" cy="173892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730" y="1611922"/>
            <a:ext cx="1865923" cy="186592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t="10948" b="11681"/>
          <a:stretch/>
        </p:blipFill>
        <p:spPr>
          <a:xfrm>
            <a:off x="5793154" y="1738922"/>
            <a:ext cx="2247513" cy="173892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389922" y="848511"/>
            <a:ext cx="518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>
                <a:solidFill>
                  <a:srgbClr val="FFFFFF"/>
                </a:solidFill>
              </a:rPr>
              <a:t>ぶかつのれんしゅう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386" y="4662974"/>
            <a:ext cx="2149786" cy="182379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853204" y="3638603"/>
            <a:ext cx="518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>
                <a:solidFill>
                  <a:srgbClr val="FFFFFF"/>
                </a:solidFill>
              </a:rPr>
              <a:t>ぶかつのがっしゅく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9922" y="4571999"/>
            <a:ext cx="1441187" cy="191476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/>
          <a:srcRect t="10948" b="11681"/>
          <a:stretch/>
        </p:blipFill>
        <p:spPr>
          <a:xfrm>
            <a:off x="5006576" y="4346489"/>
            <a:ext cx="1482706" cy="114718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4168966"/>
            <a:ext cx="1324707" cy="132470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3308" y="5280691"/>
            <a:ext cx="1577309" cy="157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077" y="1493344"/>
            <a:ext cx="2031023" cy="181438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131" y="3695336"/>
            <a:ext cx="2077784" cy="185615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372100" y="2071077"/>
            <a:ext cx="3224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FFFF"/>
                </a:solidFill>
              </a:rPr>
              <a:t>ちゅうかんしけん</a:t>
            </a:r>
            <a:endParaRPr kumimoji="1" lang="en-US" altLang="ja-JP" sz="3200" dirty="0" smtClean="0">
              <a:solidFill>
                <a:srgbClr val="FFFFFF"/>
              </a:solidFill>
            </a:endParaRPr>
          </a:p>
          <a:p>
            <a:r>
              <a:rPr kumimoji="1" lang="ja-JP" altLang="en-US" sz="3200" dirty="0" smtClean="0">
                <a:solidFill>
                  <a:srgbClr val="FFFFFF"/>
                </a:solidFill>
              </a:rPr>
              <a:t>（テスト）</a:t>
            </a:r>
            <a:endParaRPr kumimoji="1" lang="en-US" altLang="ja-JP" sz="3200" dirty="0" smtClean="0">
              <a:solidFill>
                <a:srgbClr val="FFFF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54910" y="4544647"/>
            <a:ext cx="27066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rgbClr val="FFFFFF"/>
                </a:solidFill>
              </a:rPr>
              <a:t>きまつ</a:t>
            </a:r>
            <a:r>
              <a:rPr kumimoji="1" lang="ja-JP" altLang="en-US" sz="3200" dirty="0" smtClean="0">
                <a:solidFill>
                  <a:srgbClr val="FFFFFF"/>
                </a:solidFill>
              </a:rPr>
              <a:t>しけん</a:t>
            </a:r>
            <a:endParaRPr kumimoji="1" lang="en-US" altLang="ja-JP" sz="3200" dirty="0" smtClean="0">
              <a:solidFill>
                <a:srgbClr val="FFFFFF"/>
              </a:solidFill>
            </a:endParaRPr>
          </a:p>
          <a:p>
            <a:r>
              <a:rPr kumimoji="1" lang="ja-JP" altLang="en-US" sz="3200" dirty="0" smtClean="0">
                <a:solidFill>
                  <a:srgbClr val="FFFFFF"/>
                </a:solidFill>
              </a:rPr>
              <a:t>（テスト）</a:t>
            </a:r>
            <a:endParaRPr kumimoji="1" lang="en-US" altLang="ja-JP" sz="3200" dirty="0" smtClean="0">
              <a:solidFill>
                <a:srgbClr val="FFFF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35332" y="887589"/>
            <a:ext cx="1440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>
                <a:solidFill>
                  <a:srgbClr val="FFFFFF"/>
                </a:solidFill>
              </a:rPr>
              <a:t>１０</a:t>
            </a:r>
            <a:r>
              <a:rPr kumimoji="1" lang="ja-JP" altLang="en-US" sz="4000" dirty="0" smtClean="0">
                <a:solidFill>
                  <a:srgbClr val="FFFFFF"/>
                </a:solidFill>
              </a:rPr>
              <a:t>月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14502" y="4544647"/>
            <a:ext cx="1440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>
                <a:solidFill>
                  <a:srgbClr val="FFFFFF"/>
                </a:solidFill>
              </a:rPr>
              <a:t>１２</a:t>
            </a:r>
            <a:r>
              <a:rPr kumimoji="1" lang="ja-JP" altLang="en-US" sz="4000" dirty="0" smtClean="0">
                <a:solidFill>
                  <a:srgbClr val="FFFFFF"/>
                </a:solidFill>
              </a:rPr>
              <a:t>月</a:t>
            </a:r>
            <a:endParaRPr kumimoji="1" lang="en-US" altLang="ja-JP" sz="4000" dirty="0" smtClean="0">
              <a:solidFill>
                <a:srgbClr val="FFFFFF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/>
          <a:srcRect l="31385" t="3923" r="25707" b="47692"/>
          <a:stretch/>
        </p:blipFill>
        <p:spPr>
          <a:xfrm>
            <a:off x="0" y="0"/>
            <a:ext cx="3419231" cy="289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0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193</Words>
  <Application>Microsoft Office PowerPoint</Application>
  <PresentationFormat>On-screen Show (4:3)</PresentationFormat>
  <Paragraphs>40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ＭＳ Ｐゴシック</vt:lpstr>
      <vt:lpstr>Arial</vt:lpstr>
      <vt:lpstr>Calibri</vt:lpstr>
      <vt:lpstr>ホワイト</vt:lpstr>
      <vt:lpstr>高校の一年間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高校の一年間</dc:title>
  <dc:creator>高橋 萌</dc:creator>
  <cp:lastModifiedBy>Inge Foley</cp:lastModifiedBy>
  <cp:revision>10</cp:revision>
  <dcterms:created xsi:type="dcterms:W3CDTF">2014-10-15T19:52:23Z</dcterms:created>
  <dcterms:modified xsi:type="dcterms:W3CDTF">2014-12-08T05:39:43Z</dcterms:modified>
</cp:coreProperties>
</file>