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68AE7-DB99-4503-9677-99E6E35D6784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9663-6B41-4079-BAE4-3B9008150C7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35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36A1-2846-477C-89BC-619EA16D5089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57FD4-49B4-4AF8-AC06-1C49B3307A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06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17B4-BF87-4716-88A3-43F06BED6AE3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3A04-263A-495A-B59B-97B53814E2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071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2A48-EC2E-4CC7-B46D-763F8072F5BF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A27B-93BD-4FBB-B8D6-78BFEE976F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6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A99E-F816-4660-A8F1-2EABFD0B03D6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8627-0F4A-41F2-A01E-D486971739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02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BC93-DF7A-48AB-8256-161A8AAFCE3F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E1D1-A236-4A77-940A-51B9C02924D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47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6CD3-7861-4756-8C85-E5165C13A236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ECC44-E068-45D1-8272-6D16FDF0673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11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13FC-0E0C-41E9-8416-3CCEBBADC18E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C342-B696-4467-A81F-271020F306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02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5C7E-A788-48F3-9407-7C420E522A94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D9B7-DC1E-4158-9D2E-CA04F721EC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56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517F-5064-4A90-8CF2-39F189E05812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F1FA-86E2-4950-A7FC-35A09D53CE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63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0087-CA09-414A-A9DA-105C3BF1C8D1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6581-CCD4-444E-9548-490FA72C2E5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045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33C45-B4FA-4964-B9AB-228590455D25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09DA0-DE75-4854-81B0-1449D65D7BA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pics.livejournal.com/leontoi/pic/0003swsq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pPr eaLnBrk="1" hangingPunct="1"/>
            <a:r>
              <a:rPr lang="en-AU" sz="6000" smtClean="0">
                <a:solidFill>
                  <a:schemeClr val="bg1"/>
                </a:solidFill>
                <a:latin typeface="Snap ITC" pitchFamily="82" charset="0"/>
              </a:rPr>
              <a:t>Otsukimi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2565400"/>
            <a:ext cx="6400800" cy="792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>
                <a:latin typeface="Comic Sans MS" pitchFamily="66" charset="0"/>
              </a:rPr>
              <a:t>Moon viewing</a:t>
            </a:r>
          </a:p>
        </p:txBody>
      </p:sp>
      <p:pic>
        <p:nvPicPr>
          <p:cNvPr id="2052" name="Picture 5" descr="http://t1.gstatic.com/images?q=tbn:ANd9GcQz99x_46leP9sAfahUUyOW0GNJW4jgfqmkhnsgmN_btqbMVe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783013"/>
            <a:ext cx="2879725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AutoShape 5" descr="data:image/jpeg;base64,/9j/4AAQSkZJRgABAQAAAQABAAD/2wCEAAkGBhQSERQUExQWFBUVFxcXGBgYFxgXHBcYGhgXFxccGhgcHCceGBwjGhYYIC8gJCcpLCwtFx4xNTAqNScrLCkBCQoKDgwOGg8PGiwkHCQsLCwsLCwpLCwsLCksLCwpLCwsLCwsLCwsLCwsLCwsLCwsLCwpLCwsLCwsLCwsLCwsLP/AABEIAOcA2gMBIgACEQEDEQH/xAAcAAABBQEBAQAAAAAAAAAAAAACAAEDBAUHBgj/xABDEAACAQIEAgcEBwcCBgMBAAABAhEAAwQSITFBUQUGEyJhcYEykaHRBxRCUrHB8BYjYnKSouGCshUzQ2PC8VOz0mT/xAAZAQADAQEBAAAAAAAAAAAAAAAAAQIDBAX/xAAqEQACAgEEAQQBAwUAAAAAAAAAAQIRMQMSIUEEEyJRYXGxwfAUIzJCUv/aAAwDAQACEQMRAD8A8D0g03bh53Lh/vaqxIAp79ySTzk+8zVfeuxPgklN2mD1HFPRYiTPSzigFMDTsA5pyRQTSBosA4pGhpUAGaU0Bp4pWAQenmgnwpUASq1IxUdKaYEhNCYpgaRNAD0wWnNCDQAXZ0OWmmnDUACyUBFTUJFJoRFFEIpEUJSpGGy6e+vqHq+k4TDn/s2v9i18t2n4GvpzqrfnA4Q//wA9n/61qJ84EfNDJ46UiKZlpjWiwUPTfrhSpiKYDg0gKaKQoEPNKkKRoARp5pqeKAHmlNNVjDYN7jZUVmPh+fAUAQg0q9z0J9FN+5DXj2amNOP4T8PWva9F/RthbMEqXI4n9SPfWE/IhEpRbOKWrTHYE+QJ/Cp/+HXf/jf+k19B4foayoAFpIHMT+M1bGHX7q+4fKsH5i6RXps+b3wNwb23/pPyqBhrrPrX0nc6OttvbQ+aKfyrPxnVPC3Ac1pdeXyMj4U15ke0Hps+fM9MDXXOl/olsvJsnIeW3+PgK8F011HxGGOqEjmOPz9Ca3hrwlhkNNZPPk0xFGRTCK2EAHijz+NCwoCYosCQ70L05cU5pgRxOvKvoDqt0jGBwo5Yezx/7a1wErXYOr2MjCYccrNr/YtZSA5ERSyE8JjzpmNXsCuUFiF7wgBjlB8AYjhB15+MVKVI20tPfJLooGit2yTAEk8BJJojcPaSQCZkgxEzrPCKvYvDjusCECrAky25IACydAYnjE0nOqsqOjvUmngzIpgKKr2COUEZQ85TBK/ZkgETMSQdN4jjVtnOUFNKkw1giDxkRRiz3S2mhAiddQTtvGm/lQA0UqYV7fqF1EOJYXboItDXz5cNfL1PAGZSUVbApdUeol7GsD7FvmZEiP14n412HoXqrYwqhbarI+0RrPu0/Hxq/hsMttQqCFGwHz5+NWMxrzdTyN/HRsoUSK+kET5VE9viDI/CkLh/UVNZMzMVkmp8FY5KsUqvXLAI5VSIqZ6biNOxTT0hbJ2pqihiobloMCCAQdwRIPpTn9bU00DPE9avo1t3gXsjI/Ln8/I+8bVyfpPoq5YcpcBB156xymvpAfrasLrT1Vt4y2QQM8aHQTG2vDz9+mldej5DjxLBlKHaOATTOtX+mOiHw9wo4II2JEbfgfCqE16KaZkQ5KWcip5BoGWigCsvm866J0NjgMPZE7WrY/tFc07LWRXoMJ0gQiCdlUe4Cpb+RGQbVS4jFM4AMd3aP1wEAVFl8abLWlJlqTimk8gEVbtYz92VYEyW+IBB8ww9xNBicQGI0VYAEKI24xxJpWsKzKWEbka6aBcxP4e+pmlXJei5qXsyV8tXHvB0VAkHMOI1GUAepbMT51XD92IEzM6zEbbxHHahqjInxvR7WWyOACBOkHeq/p+FWHwjBc52hTO/tTH+01FbUkgDckADmToKSdjlCUa3I3upnVlsZfCx3F1Y/l+vAca7rYt27KoghRIRRIGZtSAOZME+hrF6i9BDDYVdO+4DMfP9T6jlUnWjF/8ALADlrbpdVkt3LuVu+q5lRSYILRvsdNK8zX1PUntWC4KlZvWLyuAykMNRIMjQlTr4EEelSu01i9Wb1n6vbt4dw62kVDuraaEsphlJMnUDUmtbWuZ8OjXJKgHEH0qa1bieXpVVHIp2cneqjJLImmy/FCFA8KprcI2NEuIMia2WuvgjYy2y1QirL4hSIM61CVWNGparUsMceCJ6Y2z76cmlNcxoB6U4pyaYDlQB5Tr71WGJslwO+onaSQBv6fhPIVxK/YKkqwggwR4ivpcGuO/SZ1d7G92iDut/mPdGX+mu7xtT/RmU12eFiimpxhxkLZ1kEDJrJ8eUfLyqvFd5kNFSi6eZ/XrQZNKjIpMCW3isjAqSCNiOFAWO/p60iKnGObsja0yEztrPnVcgV5rVvAKgViUJ5aiQF0YQCD7MkcRtWWCRR3MSzRJmJ+JJJPjJqJJto6NHVWmpfPX7gyKlzJ2Y9rtMxkz3csaabzNVyaU1bZzmq0dkucuF4QoMwTGpYbZjwG9avUHoj6xjEEd1e8f1zgH3V56/jyyhSAAIj0UL+U+tdN+hvCDLdunc6D4D/wAW99YSbhCTZ0a04zcVH4X8/B0tVFed64dH37oHZCRbt3SoB1a84FpNOGVHuNPOK9ClsZi0d4gAnjAJIHxPvqRhXkp07HQOeTT0kOv68qd/MUVasAZpZqcCosVhkuLlcBlMaeRkUkMlihp5qLF2yUOU5W0IPiCCJ5iRBHImgRJNMapdHXhlVAGMSJAJUCSR3zAMAjaau02qBOxGiSxNCTU9lo5AcQSKcEm+QYH1WN9aRJ8vIVZygjnTNh15V0+n/wAme75Kv1adj8CK8v166IF7CtO6/AHT4HKfSvUXtDAPxqnjsPntsv3lI94rG9kuMlVaPnC4OH6FPeQT3JjSJiZ47eM1Y6dt5L9weM+8T+dR4DEww1H6M+kEAzw8dq9e7VmUUm0mQFQFnN3pjLB25z+VAV8qt4/DhTImW12AGvLUnlVQmpu1Y9SDhJxYRIoC1OUpq0IHmhmkTSmgBUxp5pzQAljKRBnSDOg56ceFdj+ii2VwZPNvzauOiu0fRiC3R5CHKZ30PFgYHOAYnSubyF/bY45PQHF3GvDIRlAgzsCTLEgHVoAAH8RPDXbWsfDdH5QpbS59ogzMmcp+8BtO+5G5rTsvXltrCN1ZKNDNA76k0GHwwRcoLHUnvEk6mdzTsaV9DHBrM6XxVwZeyktLiBMZiqhAeEA3M3+nwrRDViNdS7iMveEF1zKzK0oAzQwbYNcVYOmh0pHRoRuVvCNrD2yqKGYsQACx3Ygan1omqOyuUAZmbxYgn1Ok1JIoMpZZUweGdWYkyGLeJ9olT/S0H+UUXSONFq2XYEgFAYjTM6pPkM0nwBqyTWP1pxIXDNP2iqgfeJMRrIMCW1B9nnBFf5NEYL/R+MF60lwAgOJGYCYkwY8Rr6ip4rP6JuQFtm4rns1ZVFsJlWABsYI4bCtCRRJUwQaA8KK3iW46/ryqLPFU8HjC7MMsKCYO3HuiOJy94n+IU4trAnRfuFTwIPvqEWz6U9LLSbvI0qOCdbcMwxrqsSwI1jmw4jTbevOXrLIQCIMA+8SPxr13WvXpA6eI9Gdq89jlBcnWZgggcNNCDtpXqxb4X0Jaaek592QpjXYZTqFE8Nhpv5QPQcqYk0F0KWJC5RuBqY8JOppgPKtUqMJScsjkGlUxZedD3edXQiKlUpA500jmKdARU4ozHOm050qAFq6z9DuPmzctzqDPxn/zFcmgc69f9G2PCYoKXZQ+mkc41kHgZ9Kx1Y7oNAnTs7ddcRMx8Kzb+MsFoa5bnkXXbyJ089D41O+Dcf8AUDjiHUD3MkR/SazsVdw1sr20IwMqra5jP/TA9uDHdUSIGg4+QkrOmywOhgXDI7gb5kuOF8gqtDHx4fxHa59WuIO7cL+FwDXydACPUN5VRXpF3k2cM4P37jLYB81hrhED7Se6iNzGmO9hUPHS9c/NB8at28sRdw+IzaEFWG6neOYI0YeI+B0o/qwkGBOoB494gn3kD3VhXujsX2hcYiwSQsA2rqqhWdVHatBaYaZkCKtjpLEr7Vi04/7d8gnyW5bA97Cp2rpjTZewmJW4uZCSssswRqrFW0IB3U+dNisOrhcyB8jK6gxo49kidiJOtV/2mtKQL4fDk7dsAqnyuAlD7xRDrLhj7N3PO3Zo9yfLIpBpbXfA7Av9I3V2tBtYgXDPp+77x8FmoT1gg9+zdC6jN+7YHSYgPJPgATwip7vWOxHeF0CNZw98aetvaqDdasMplb9oO0CbgKHwRVuZAqjz47EnW1H6JbNbDY5HIgwxA7royPG/ssA0elSXcVldEhznzahSVXKJOZtlnYTuayrWIu3SZexctT7OTMBEa5lbflpOk93jaXEtb53E+6DmI/lLQTp9klvA8KTih2WcaHyEJqfy3MePAeJnhVS3irVkDPeVdBmUusZokwN11kwNPCrhxFq6vtSpnyPAyDvBBEEbgyNKibB29SvdJiTsY0kzxMDQnjB+ysJVVMGMnTVogkMTBgkJcgeZyQN6sWuk0M5XVo1MEEgeW4p/rFtF3Cqo8gB+QrJ6zYuz9Xdng6Qp3gnQEHcaEmRQkm6QM491nx84p2UwYA94kj41j3LmYknckk+Z1NV8bfVrjNJ1JI3OnD4VCcRHGa9iLpHPudV0WHFICoUxi1J9aTmaq4iImtUPZ1ZK0JWjaMg7KnFipJrqHQXTODTDIM1pEyAXUcqWY5TmzA2wbhgRImQxXvezUTe1YBI5cuHMTBjnBj30XZ1o9L4phKAZbRdnQGJyyYnRee2VfKs4XapMRImFYqWCkqNyBMaT6aUeDvG06OBscw8QCQY5jcVf6u48LeRbil7ObNcQKGkRBnYxtOu3PY+x6f6cw96xdtgjEOcwthAwysGchi0AgSxYTIPES3dG6KUU1yzoXVzpcYrDK6nvZYJ3gxoY48/MGmvdDBZa0Qt1om647ViAwLAkkQCJAAgCZArlf0ddajh73Zue43j8PPiPXnXYL91mX92AZAIYnQztHPnPwJ0rzNfTcJcYZpB2qZNaI5UTJWNZBTM+JvQugAzC0o8yILE8iSNNqHGOLqkWrd9gf5rdtxoYbtWWVOxyCSJE7isVEuyXEdIl8yYZe1bVS+bJbtnbW5BzMD9lAxB3iq3R/VV1tomIxV+9lEEKxtA6z3mX94/LV9uFWg2KygJZw9oDQBrjsAOAypbAEcgSKjt4XGyxOIsd4ghewdlSBBCntVJk696fSqwuBFnCdX8PaM27NtT97KM39R7x9TVjGdHJeQ27gzIYlZI2IYbEHcCs/s8WDBxOHk7A4dgT5D6zTs2NU+zhrg5fvrRPvDgfGppvsZqdiKF7IO+tYeN6x4i21sHBuFLgXXDC6qJxZezliRyKj41sYHpO1eE2ri3AN8pBI/mG6nwIFJwaVjsyekuicKpBNv8AemSvYqVunmQbcNE7sSF5mhw3R+KM/vBbTh2oF66PVcqf1G5516AKNTAkxJ01jaedR3rZI0Yg/rfSfdQpdAYn7Kg5i+IxDljmMXTaUmAPZtBeQ3k+NDhuqFkovapNyBmK3sTGbjlJuTE86s4uxeDd28wk6CLZnnGZSBpvOg5nap8OuIUHM1u5yEFD/WO6f6B+dW7rIjLx3UezcttbNzEBHEFRiLjA8dnLA6gb8q8L19vtYVcMt43EUZQGRAwgQe8mUGBC6rxNdG6X6wLZtMzAo4GitH9UjRlHMHw0muGdLdINfus5njHONTJ8SZJ8TXR48HJ28Gc30ilh8JnZVBAzGJYwB5nhV7E9C27YtEscpIW77JZW+1lSQSAOcSfDWn6LtWSCbskgHuzC5Srd4t4NlEfxcalxmACs1y5mZGcgMFy5jxMEyB8q7XkyXLMu7gQBm4TpzKyQD4bbUGSp8TiC7SYHIDh4DjHzPMmoY/U00vkqVdGp0T0RiL0Pat5gpmSQFJBEiWIBiRIGw1rU6Nxtj62i4pMioGBW4pAzkTDKDKiZjcgkacrXQnWdLNlbFyznNvvK9ns2nN3oOm6qW1ktuJEGsXpPHNeu3Xcdgt4KcuUENljLqFBOpJzaTOpNSpS3c4Dhcnquu9zC9gwmwb8jJ2QEgBgXDFBEQ7GDAM7nLVPD9R8fetWpFte6CqOzK8QcpZIMEhB55x45fNGxFqOyGZ2Cq8jiRA5jQcq9fgOvl+2ttHs2Q6oLaXS2UBQWA0QbKCoEEQROsxTwuBSkpMq9A9CJjHui+uV8NOdFYy5LxBZVYZRlK+1MtIOmtDrr1ZtYYWntkqHzAoxMgroWEjUEzOukqIGtZtrpIi7cdiWusxIur+7IbUZgFAImdhA8KDF2L14tcYOwyg5nJJyBdDJ37oG3KnQ1KKVUQ4C92as4CNqq6t3hMnurMkQIJjTTnqdvpMqWZQO+5OUyRHnx3r0/0fdA4e+LpuKl24uUIjkgQQQTAOskgbaGNQSKj6/9EYaybfYhbd1ic9tXBCxxyR3ZJiZjuxAipc1u20Tt7MLorq5iMQM9m2WUGM0qokZZAJI1GZT8eBro/VDrVcScLiP3V1RoXUwJ2aNMyka7xx2Onm+iusQwtlbGIsF1QsVdLg19otIbTTOAAI3bjWP1gx92/eGI7PsxlUjKAYA2LELJP83CBsKJxU/a8F+1K0+Tt+G6MRXztNy5994JH8ukWx4IB60HSHS/ZzCM55DidBA4sZIHKSASCQD4HqX9IggWr/kD8uf8vu5V0ezcVwGUhhuDvrt6HU+U15mppuD92DSMrRm4bpe/caFsKo4lr22/3bZB2OxIMaaa1eOKI0uLknTMrSskwO9AKztJAEkazUeMsXTpaZbYjcKCSdtJBAAAA25ais5MNbtSMTinuMwjI10rpGv7u3lJka7eVTSZRoYnopHB4bc4kbEgESfHfxGtPY6LtIuVUAEzyMkzMiDM8o8IqjiemQmXs0xVzMwA/cuyknbvXShA0OubzqO/i8RdUA4S6o+0BiLNvN4Fg+YL5EHx4EqXyHBPd6YWzc7PM14/cRTduIRwbLsp5vEEakgyKmOtXL5zDBorCMty7eCXB5GyGceWcetWMPdvW0Cpggqj7K37QA9IA+NC3T9xTD4S4P5b2Hc/09oCfSqp9fqA9vDY8CBdw3hmS9cPkWzLPmQT41Bg+k+kGa4Gw1mEcoCbly32gH20lH7p8fnVxOs1iQLjGwxiBfR7Mk8AzqFY+RNaYI0I2OoI2I8OdJtrKDgzE6ZuD/nYW8njby3x7rZz/wBvuqxiul7du32pPd4bgkjhBgg6cRpVfpnrBawynOQWGsaafzH7I+PKuQdaeuD4pzBhdp2kcgN1X4njWmnpPU6pEylQXXHrY2KuEA9yeG2h0A8Bz4nXlWNgHZSDlzKTB3iY586hs90NKBpVgJJGUysNoRJG0HQyeWl6xjrQwzWzMwWIYmGfQKFyka8yfca9CklSM03B7ihiQFdgNgYjbbh4a1cxPTSPCmyoQMpgHvZQqqVDcjl9Jorzi+lu1ZUh9W7NQDJy945yfurOXhJGtH0C6hO6rNczZ/YVgEXcglgdjBHjzovglu3ZB0wLQFs28qiCCM4ZyZmXHAwQI5g1nADn8T8q1LvRgQlHy51UNII+1qJ0He128udZguU0xuNJM1MT0kDc7RBEeAGYk8QDrpNUsXje0aToOABJA8pOmtVyKYVdE0WhjCRDgNHsyYgllMmPa0BEePhUmM6UNySwAnaJ4kTvx03qlNBQFFoYwQgChSCczAtLBiNDrEAAjQDfWaN+l2Nvs9Mo0B1BgcJ4jwNVbWGLaCmazH6H5bUgHFwg6GP1/itnGY232MpkksAAyguI+0T+Zn2vSsQilFDQmi7exj3O88eGgUbiYAA4gVYxHSFxERMymUBBVgxCMNFaPZIA20IrMnhw5U+X/H691OgoQevSdAdeb+FOhLDSQTrw56N66+NeaG9My0mk1TGde6H6+2sUYv3Ck/8ATtkoP9RkXG/0nL4ca9j0Xdw4EWOzUcQgCn1AAJ9a+bxVzDdL3k9l2jkdfx29K5p+MnjgpTaPpImgvAkQDHiN/TQx5wa4ThPpAxSCM/xcfDNHwrQX6U8SN/xH/wCa534sumX6n0dRxnQocEt+8/hLMQTw3JgTHkJO+WLGH6Ls2l9i3qNSUUA/CAOQ2+JrkN76TsU3E/1H8gKycX1wxNzd/wAT/uJq/wCnm+Gxb/o7F0l0lg7atqo3nstB/qiEI8GkeFc96U65pbLDCzaPOySgb+dB+6J8UUeYryuIt3GAe4xYTqM0kAbkbiPHn5GJ+mrVtFthVZZXMCcoLAkRngnvDXbhGx0rWGlFfYT3LPBc7G7iUNy8zDMVFo/YLFsrT93fc+O9ZmHtortmIOSYgyDB38V8NzOlVrRYQQYGoknQcGEeTbRqDtWn0jirbpnTsxcDycqNtELoywABA1mSJ02rZ/BEXTsg6SN5cpfu5lBUSNFO2w7unDTy1NVrGEDLmJgSASJOUcTEa6ePCtXFWrl6MOqoptEtcK3FNsmfaBGmx4E8ahxeG7J1VMx7TXKV0AY93LBOYQdt9NY2pYVItSuXvF0k1l1EEErktqyjKIBMs6kyNMsbjQ8qgxGJFvJkIJA35yDvGnGImNIIMA1YwVs2STcKG3eGSZJ3hpgd5RlM7cRFZmMto2dlZVhwFtjOZWDLhjwkAQde8KFyKMtqaXYeI6WdsvsgqIlVCk6z3o3Om9Vg/wDCKjy0YPjVkWWDbXSD6RB/HWmvWY5DwzAn3TUJaFEbmSfDUgfrxp7L5tOPD/NVYDKm5Ow5fAfrlRdqOAKnnJP5VYugABTwGsHidTM6SNo8OFRHC8F12IO2mszwERzoASCYIHL1ExMcCKDKPvAeHe+VEiQNxod99wR+IoexAGhJA46H4bilYAldv/dMRp6xR20H8U+AGnxrUw/QN65lGWMx7puMlsttIGZpeRtANDaQGS2hjlVw2o4fwzrA5gRuSZk+Med4dXmVixvWAymSD2ndJ1BP7vKD/MRwqtjeiwGM3szDcm22nnqXAjmgFTuTCim2HaJAEeGWfcCTUYSdaArB3nxFS2Qd+ZgjmDp+vGqATrHD/NBNGV4xqTxIga8PvfreoyTz/CmA9NTRFEEniB76AGNOjAETz5xRJZJJEFiOA1nx04U122VOoj3fOkFl25j0ZwHDG2JzBSELbwQSDA24c+NZ7XCdyTpHy3pqYLwqUksFz1HN2zewnSdoWixW2GTIBbIBFz7zHSc2u42jxqngcUrHKQANYjSJk8Z58jt4TWeLPMxtwkxz3pwMpkNz1HxpONhpy2SsIuQWCEwdNCTK7+EjzoreIe2VYEgrseXhrpsfjUIWfA8Pl4UxWTvwG58KZLduyXF41ruUtHdUKIEaCoJojb/Q1+NHbsSOXM8h/k6U8CIM1FHhRuqjn7vzn8qGRyoQFo2+IEEbrwI4x8vUVC9qGAGuvv4/hUqXC3mIjy2+Br3nUzqPYxFt7+IuhbSsVIDBZyxOZuC+AiYmYgUP5A8PhMFdv3MlpTcdjMKJ3PwHidK6b1P+jhEBOLCXH0i0DKoDBGb7x022040VvrFYD/VejERFgtdxAUZURRLMJ/5jRoCdJI3qp9GmNe/fxbARZbIZYlmzCQst9piskkzr6RDboaPQdJdSsLcs3WFlbDFHWRoFAzQ2VTkmNdeB1rjOCwD3WhBsJY6wo0kk8BqBXbevPRV+7gWtYbViy5gCFLprmAJMctJ1A9/GekBctA4dgbcEF1Mgu0aFuYAMLw1J+0TUwKl+C9h1tJ3UvpbYfbKm4xP8LA9naH8rMf4qK/0Mur9uS0zmZd43zHPmWDAkyBxKyJwGt8dD661I15hK5jHnpoCNPQkeRirr7JsuXcUUlC2aAchBIa2fu6/ZPFdjoQedRSzEQdRsPyHyra6o9DYfFM9m7ca1eaOxaQVJ1lWU7k6RqOMaxOX0v0Tcw15rN0ZXX3EcGU8Qdwaa4dCIH1AMbztpqPDyI+NFYfUfD5frjUiHMrGJYQSDxM5QY4nvQfTxquT3tdSP1FMAlM7kGeB0Poefr6URWAeMaD1nQ+UbeM1BNSrdhOJJOngAD89OWtMQzLHn+Hn4+H/qlZtZmA56eVAF0nfw5frnU+TQEHnrtA8fWRHH0oAGATlBAB4sYH69/pVqx0IX9m5anTRiyRPMlIB8z76oRU2HdgRpIjacoI85mDGsRIFJjLNzoG8JgK4BglHVtfATmPoKgKZYLSGGmUjWZIkg7QOB4+tQ4i8zHvGT6QByUDQDwGlXbGIuOAGtteTQD2pX+S5By841Xmppc9gUDqTvrz3q5g+hMRdzG3YuXAuhKozQeUgb+FNfwhtMpZTlJmGBUmCCVYHYx5gzIJrunQnSiYm2l3Dg9mRlhswykHUZZgkGBm12iamUqVoaVnLOrX0fveU3cS/1Wx95+67QfshoCjfvH0Bout1noxEy4Q3Ll2RNzMWWOMyYP+kD8qDp3rJbfH3jcXtrBfL3pzIoAQm026Ed4gbHiKo9bOqL4N1ZT2lm5rbuDjxhuTRB5EajiAfkDAqzddAABLEDcaCeJ1Et8KqlNuZ+cflWl0F2Qd3u5Cqq3deSWJBC5VDCSN9TA38qbEUS0/r50Mii6QKZ4SMsLtm3yjN7WszM8J20iq4A5UJgTq+UzSS4dp0pjQTVAdA6jWFTo/pC+2/ZsgPIZGPxLD3V7XqF0P8AV8FaEd5x2j+bRHuXKK5J0EuJvhsLh5IuwzpIAOTWSTsBp8K73hLcW1B0hVGmsQAKymXEqdPte+q3TYMXQsppOogwAeJAI9a4R010xdxV03bzZngLooXQbaCvoc1889Y7QXF4hV9kXrgHlnNLTfISKdlhIkxqP/fh+tqFSAwzCQDqNp11E8J51HNE7fh/itiD2L9fbWiJ0fhhaEDK0ljH8YAIPjvXruunVQ4jBi7r21lM6hjmbJAZ7bP9uNSGInTWZJrlHRuGe7cW0g71xgg8yYFfQGK6Nd8I1jtWDtaydrAmcsFoEDXX0PPWsp0sFLk+e8KHzAICWYEAAEkgjgNzpVi90O6Tnyow3UnUc5AnLHjG9LpRDad7OYMEOUsrBg8cQw3XkOHnrVNnJ3JIGg8PLlWnIgktzznwj8OPvqT6vIkagyPJoJHlMH41Atwj5f4qzZxSyM4jhmGuh5jw0OnLY0MRFageB57+8cf1vUt21GXWRuAPPX003/zVQnhvGmlSXbvAbaA+MflQIJbek7D8fAULAE7jzjb0oC36/GlNMZqYXFpbj92pBPtGG5fEbnbhpuTRx14u5LTmO4JmDtA8BtFDauRodVO4/MeI4GrGIkajioJbnIgeUxsNd/RVyIv9Wsdh0LrjO1azAItpqC4O+4ywCdQQTJHGK7ngMMlu2iWlyW1UZQBAA3H41xjqN1ZbEYq0Xtt2IJdmKnK2XULm2MtA99dwzVjOrNInBuvXRP1fHXlGise0X+V5PwaR6VEOs144T6qxVrWhGfdYMgKdwJ89zwr2n0s9GI8X+2QPbVbfZaZmlmafakQGmIrmNaR5RLyTLB24Akb8ATGo9ak6KtKWcvEKsjWJfMqoNjOp2g6A6GqqmNa0ugOixfvBSzLALd3UyCug5b76xEwaHgRV6UwoXEXVWAFuXFAHIMwEelQQKLHaXHWc0MwnnDESfE71Bl86a4AnYUEVJmoTVsZb6H6Zu4W52llsrwRMAiDuCDuNBXterP0pvbzLig10EyGEZhO4jaOQFc+IpVNILOw3fpdwgAhbzf6VH4tXhutvT+DxCj6thjbcuXa4TBMyWEAnNJO52rzGUUxFJQQWImkDSpqoRp9XelBh8VavMJCNJHhsfUTPpXWn+kXBdkQL8NlIBNt5kiAYjh51xOnmk4p5GnQs1NNPNMTTEIUMUQppoAQ0pooqVIAQKU05amNAConvkqF4CfjQmmikBoYLrHibShbd+6ijZVdgB6TArWH0j47Ll7bhvlTN74rzIFIGgCS/iWdi7kszGSSZJJ5k1GKaaRNMB89WOj+k2sOLigF11UnXKeYExMSNec7wap0ec/HkKl8gHiMRnbNlC6AADYBQFG+pMDUnU701DNFryprgD2v/AAWzxRfcR4cKM9XLP/xj3t86VKoMW2Qv1ctfcj/U3zqM9WbX3T6MaVKlY7YX7J2iNcw/1H5UD9VbQH2v6v8AFKlTFuZGerFv+P8AqHypv2Wt8294+VKlUtse5jfsrb5v71+VIdVbf3n/ALflT0qdsLYa9Ubf3n/t+VSfshb+8/8Ab8qVKnbC2MOqNv77/wBvypfslaj23/t+VKlRbC2N+ydr71z+35Uv2Ttfef3r8qVKi2FsMdUrXN/ePlSPVSz/AB/1U9KgbbB/Zix/H/V/ii/Zmx91vVjSpUCTYP8AwHDg+z/c35Ul6Jwv3fjc+dKlQCbYj0Ph/ufF/nRf8JsCf3a+4mlSpDQkwuHmMiTtGWradDqfZsr/AEp86VKpboEW7HV+63s2R77Y/OrY6p4n7i/1j5U1Kp3FqKP/2Q=="/>
          <p:cNvSpPr>
            <a:spLocks noChangeAspect="1" noChangeArrowheads="1"/>
          </p:cNvSpPr>
          <p:nvPr/>
        </p:nvSpPr>
        <p:spPr bwMode="auto">
          <a:xfrm>
            <a:off x="52388" y="-1065213"/>
            <a:ext cx="2076450" cy="220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2054" name="Picture 8" descr="D:\Users\08851778\AppData\Local\Microsoft\Windows\Temporary Internet Files\Content.IE5\IKN2405M\MM90036530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836613"/>
            <a:ext cx="2106612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http://t1.gstatic.com/images?q=tbn:ANd9GcT1vpjld_-91iPklPbG2u5SmCTaAGjwbc7zKBmBt95fG1DaTOYsL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20891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>
                <a:solidFill>
                  <a:srgbClr val="FF0000"/>
                </a:solidFill>
                <a:latin typeface="Snap ITC" pitchFamily="82" charset="0"/>
              </a:rPr>
              <a:t>A</a:t>
            </a:r>
            <a:r>
              <a:rPr lang="en-AU" dirty="0" smtClean="0">
                <a:solidFill>
                  <a:schemeClr val="accent6"/>
                </a:solidFill>
                <a:latin typeface="Snap ITC" pitchFamily="82" charset="0"/>
              </a:rPr>
              <a:t>U</a:t>
            </a:r>
            <a:r>
              <a:rPr lang="en-AU" dirty="0" smtClean="0">
                <a:solidFill>
                  <a:srgbClr val="FFFF00"/>
                </a:solidFill>
                <a:latin typeface="Snap ITC" pitchFamily="82" charset="0"/>
              </a:rPr>
              <a:t>T</a:t>
            </a:r>
            <a:r>
              <a:rPr lang="en-AU" dirty="0" smtClean="0">
                <a:solidFill>
                  <a:srgbClr val="FF0000"/>
                </a:solidFill>
                <a:latin typeface="Snap ITC" pitchFamily="82" charset="0"/>
              </a:rPr>
              <a:t>U</a:t>
            </a:r>
            <a:r>
              <a:rPr lang="en-AU" dirty="0" smtClean="0">
                <a:solidFill>
                  <a:schemeClr val="accent6"/>
                </a:solidFill>
                <a:latin typeface="Snap ITC" pitchFamily="82" charset="0"/>
              </a:rPr>
              <a:t>M</a:t>
            </a:r>
            <a:r>
              <a:rPr lang="en-AU" dirty="0" smtClean="0">
                <a:solidFill>
                  <a:srgbClr val="FFFF00"/>
                </a:solidFill>
                <a:latin typeface="Snap ITC" pitchFamily="82" charset="0"/>
              </a:rPr>
              <a:t>N</a:t>
            </a:r>
          </a:p>
        </p:txBody>
      </p:sp>
      <p:pic>
        <p:nvPicPr>
          <p:cNvPr id="3075" name="Picture 6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80657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00338" y="1484313"/>
            <a:ext cx="4608512" cy="5110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4400" dirty="0">
                <a:solidFill>
                  <a:schemeClr val="bg1"/>
                </a:solidFill>
                <a:latin typeface="Comic Sans MS" pitchFamily="66" charset="0"/>
              </a:rPr>
              <a:t>In Japan, Autumn occurs during these months…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4400" dirty="0">
                <a:solidFill>
                  <a:schemeClr val="bg1"/>
                </a:solidFill>
                <a:latin typeface="Comic Sans MS" pitchFamily="66" charset="0"/>
              </a:rPr>
              <a:t>September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4400" dirty="0">
                <a:solidFill>
                  <a:schemeClr val="bg1"/>
                </a:solidFill>
                <a:latin typeface="Comic Sans MS" pitchFamily="66" charset="0"/>
              </a:rPr>
              <a:t>October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AU" sz="4400" dirty="0">
                <a:solidFill>
                  <a:schemeClr val="bg1"/>
                </a:solidFill>
                <a:latin typeface="Comic Sans MS" pitchFamily="66" charset="0"/>
              </a:rPr>
              <a:t>November</a:t>
            </a:r>
          </a:p>
          <a:p>
            <a:pPr>
              <a:defRPr/>
            </a:pPr>
            <a:endParaRPr lang="en-AU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7" name="Picture 8" descr="D:\Users\08851778\AppData\Local\Microsoft\Windows\Temporary Internet Files\Content.IE5\GS8YTP3T\MC9003537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4038600"/>
            <a:ext cx="2208212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70C0"/>
                </a:solidFill>
                <a:latin typeface="Snap ITC" pitchFamily="82" charset="0"/>
              </a:rPr>
              <a:t>Moon-Viewing</a:t>
            </a:r>
            <a:r>
              <a:rPr lang="en-AU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AU" smtClean="0">
                <a:solidFill>
                  <a:schemeClr val="bg1"/>
                </a:solidFill>
                <a:latin typeface="Comic Sans MS" pitchFamily="66" charset="0"/>
              </a:rPr>
              <a:t>In Autumn the sky is clear so it’s a good time to view the moon. </a:t>
            </a:r>
          </a:p>
        </p:txBody>
      </p:sp>
      <p:pic>
        <p:nvPicPr>
          <p:cNvPr id="4100" name="Picture 6" descr="D:\Users\08851778\AppData\Local\Microsoft\Windows\Temporary Internet Files\Content.IE5\I6BQAZG3\MP9004466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141663"/>
            <a:ext cx="34448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7030A0"/>
                </a:solidFill>
                <a:latin typeface="Snap ITC" pitchFamily="82" charset="0"/>
              </a:rPr>
              <a:t>Usagi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5097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AU" smtClean="0">
                <a:solidFill>
                  <a:schemeClr val="bg1"/>
                </a:solidFill>
                <a:latin typeface="Comic Sans MS" pitchFamily="66" charset="0"/>
              </a:rPr>
              <a:t>Sometimes the moon looks like an </a:t>
            </a:r>
            <a:r>
              <a:rPr lang="en-AU" i="1" smtClean="0">
                <a:solidFill>
                  <a:schemeClr val="bg1"/>
                </a:solidFill>
                <a:latin typeface="Comic Sans MS" pitchFamily="66" charset="0"/>
              </a:rPr>
              <a:t>usagi</a:t>
            </a:r>
            <a:r>
              <a:rPr lang="en-AU" smtClean="0">
                <a:solidFill>
                  <a:schemeClr val="bg1"/>
                </a:solidFill>
                <a:latin typeface="Comic Sans MS" pitchFamily="66" charset="0"/>
              </a:rPr>
              <a:t> (rabbit) making </a:t>
            </a:r>
            <a:r>
              <a:rPr lang="en-AU" i="1" smtClean="0">
                <a:solidFill>
                  <a:schemeClr val="bg1"/>
                </a:solidFill>
                <a:latin typeface="Comic Sans MS" pitchFamily="66" charset="0"/>
              </a:rPr>
              <a:t>mochi</a:t>
            </a:r>
            <a:r>
              <a:rPr lang="en-AU" smtClean="0">
                <a:solidFill>
                  <a:schemeClr val="bg1"/>
                </a:solidFill>
                <a:latin typeface="Comic Sans MS" pitchFamily="66" charset="0"/>
              </a:rPr>
              <a:t> (rice cakes). </a:t>
            </a:r>
          </a:p>
        </p:txBody>
      </p:sp>
      <p:pic>
        <p:nvPicPr>
          <p:cNvPr id="5124" name="Picture 2" descr="http://t1.gstatic.com/images?q=tbn:ANd9GcTPBI6tqb_A1HdLcqwVLu_ZK09EuR54lRfIpmRCq-Uun2Zvvj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1000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blog.imiloahawaii.org/wp-content/uploads/2012/08/moon_usagi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24163"/>
            <a:ext cx="5281613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http://pics.livejournal.com/leontoi/pic/0003swsq/s640x48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3338513"/>
            <a:ext cx="2381250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FFFF00"/>
                </a:solidFill>
                <a:latin typeface="Snap ITC" pitchFamily="82" charset="0"/>
              </a:rPr>
              <a:t>Dango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AU" smtClean="0">
                <a:solidFill>
                  <a:schemeClr val="bg1"/>
                </a:solidFill>
                <a:latin typeface="Comic Sans MS" pitchFamily="66" charset="0"/>
              </a:rPr>
              <a:t>Dango are yummy dumplings you can eat during the mmon-viewing </a:t>
            </a:r>
          </a:p>
        </p:txBody>
      </p:sp>
      <p:pic>
        <p:nvPicPr>
          <p:cNvPr id="6148" name="Picture 2" descr="http://1.bp.blogspot.com/_b_ndSb5xkSc/SsBZ-4rDnhI/AAAAAAAAAAk/LXz_ty21cFQ/s400/Tsukimi%2Bdango4%2B%255B320x200%25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140075"/>
            <a:ext cx="338455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http://4.bp.blogspot.com/_JpbZjqaoBEA/SdbemOhreTI/AAAAAAAAKE0/Ka_d05-4Eds/s400/tsukim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59150"/>
            <a:ext cx="240347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solidFill>
                  <a:schemeClr val="bg1"/>
                </a:solidFill>
                <a:latin typeface="Snap ITC" pitchFamily="82" charset="0"/>
              </a:rPr>
              <a:t/>
            </a:r>
            <a:br>
              <a:rPr lang="en-AU" dirty="0" smtClean="0">
                <a:solidFill>
                  <a:schemeClr val="bg1"/>
                </a:solidFill>
                <a:latin typeface="Snap ITC" pitchFamily="82" charset="0"/>
              </a:rPr>
            </a:br>
            <a:r>
              <a:rPr lang="en-AU" dirty="0" err="1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Tsukimi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 Burger</a:t>
            </a:r>
            <a:r>
              <a:rPr lang="en-AU" sz="1000" dirty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en-AU" dirty="0" smtClean="0">
                <a:solidFill>
                  <a:schemeClr val="bg1"/>
                </a:solidFill>
                <a:latin typeface="Snap ITC" pitchFamily="82" charset="0"/>
              </a:rPr>
              <a:t/>
            </a:r>
            <a:br>
              <a:rPr lang="en-AU" dirty="0" smtClean="0">
                <a:solidFill>
                  <a:schemeClr val="bg1"/>
                </a:solidFill>
                <a:latin typeface="Snap ITC" pitchFamily="82" charset="0"/>
              </a:rPr>
            </a:br>
            <a:r>
              <a:rPr lang="en-AU" sz="2800" dirty="0" smtClean="0">
                <a:solidFill>
                  <a:schemeClr val="bg1"/>
                </a:solidFill>
                <a:latin typeface="Comic Sans MS" pitchFamily="66" charset="0"/>
              </a:rPr>
              <a:t>In September you can buy a </a:t>
            </a:r>
            <a:r>
              <a:rPr lang="en-AU" sz="2800" i="1" dirty="0" err="1" smtClean="0">
                <a:solidFill>
                  <a:schemeClr val="bg1"/>
                </a:solidFill>
                <a:latin typeface="Comic Sans MS" pitchFamily="66" charset="0"/>
              </a:rPr>
              <a:t>Tsukimi</a:t>
            </a:r>
            <a:r>
              <a:rPr lang="en-AU" sz="2800" i="1" dirty="0" smtClean="0">
                <a:solidFill>
                  <a:schemeClr val="bg1"/>
                </a:solidFill>
                <a:latin typeface="Comic Sans MS" pitchFamily="66" charset="0"/>
              </a:rPr>
              <a:t> Burger.</a:t>
            </a:r>
            <a:r>
              <a:rPr lang="en-AU" sz="2800" dirty="0" smtClean="0">
                <a:solidFill>
                  <a:schemeClr val="bg1"/>
                </a:solidFill>
                <a:latin typeface="Snap ITC" pitchFamily="82" charset="0"/>
              </a:rPr>
              <a:t> </a:t>
            </a:r>
            <a:endParaRPr lang="en-AU" sz="2800" dirty="0">
              <a:solidFill>
                <a:schemeClr val="bg1"/>
              </a:solidFill>
              <a:latin typeface="Snap ITC" pitchFamily="82" charset="0"/>
            </a:endParaRPr>
          </a:p>
        </p:txBody>
      </p:sp>
      <p:pic>
        <p:nvPicPr>
          <p:cNvPr id="7171" name="Picture 2" descr="http://tokyo5.files.wordpress.com/2011/09/tsuki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5338"/>
            <a:ext cx="48895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547813" y="5013325"/>
            <a:ext cx="61928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AU" sz="2800">
                <a:solidFill>
                  <a:schemeClr val="bg1"/>
                </a:solidFill>
                <a:latin typeface="Comic Sans MS" pitchFamily="66" charset="0"/>
              </a:rPr>
              <a:t>It has an egg on it because the egg looks like a full-moon in the sky.</a:t>
            </a:r>
            <a:br>
              <a:rPr lang="en-AU" sz="2800">
                <a:solidFill>
                  <a:schemeClr val="bg1"/>
                </a:solidFill>
                <a:latin typeface="Comic Sans MS" pitchFamily="66" charset="0"/>
              </a:rPr>
            </a:br>
            <a:endParaRPr lang="en-AU" sz="28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173" name="Picture 4" descr="http://files.myopera.com/naoo/blog/tsukimibur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065338"/>
            <a:ext cx="2160588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78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Otsukimi</vt:lpstr>
      <vt:lpstr>AUTUMN</vt:lpstr>
      <vt:lpstr>Moon-Viewing </vt:lpstr>
      <vt:lpstr>Usagi</vt:lpstr>
      <vt:lpstr>Dango</vt:lpstr>
      <vt:lpstr> Tsukimi Burger  In September you can buy a Tsukimi Burger. 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Otsukimi</dc:title>
  <dc:creator>Megan Urban</dc:creator>
  <cp:lastModifiedBy>Bill &amp; Inge</cp:lastModifiedBy>
  <cp:revision>9</cp:revision>
  <dcterms:created xsi:type="dcterms:W3CDTF">2012-08-27T06:23:32Z</dcterms:created>
  <dcterms:modified xsi:type="dcterms:W3CDTF">2012-09-11T23:03:09Z</dcterms:modified>
</cp:coreProperties>
</file>