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4B12C1-F4A1-AE49-AE24-1C4DE1328A1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95D2C8-79F5-5C41-922C-CE9846088BEB}" type="datetimeFigureOut">
              <a:rPr lang="ja-JP" altLang="en-US" smtClean="0"/>
              <a:pPr/>
              <a:t>2012/8/15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97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Places around town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9009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ぎんこう</a:t>
            </a:r>
            <a:endParaRPr lang="ja-JP" altLang="en-US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05100"/>
            <a:ext cx="1905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765300"/>
            <a:ext cx="2908986" cy="143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" y="3429000"/>
            <a:ext cx="1892300" cy="78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3752850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ゆうびんきょく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9" y="1981200"/>
            <a:ext cx="3707027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981449"/>
            <a:ext cx="2830726" cy="18944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スーパー</a:t>
            </a:r>
            <a:endParaRPr lang="ja-JP" alt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828800"/>
            <a:ext cx="21717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375" y="3733800"/>
            <a:ext cx="2324100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828799"/>
            <a:ext cx="1981200" cy="23594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デパート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1752600"/>
            <a:ext cx="2305050" cy="2450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00200"/>
            <a:ext cx="1841500" cy="134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032249"/>
            <a:ext cx="2667000" cy="2010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7200" dirty="0" smtClean="0"/>
              <a:t>コンビニ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0" y="2736850"/>
            <a:ext cx="1729064" cy="1682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がっこう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2489307" cy="1974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124200"/>
            <a:ext cx="2647772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7200" dirty="0" smtClean="0"/>
              <a:t>こうえん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438400"/>
            <a:ext cx="3177810" cy="2393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dirty="0" smtClean="0"/>
              <a:t>しんごう</a:t>
            </a:r>
            <a:endParaRPr lang="ja-JP" alt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628900"/>
            <a:ext cx="2095500" cy="24003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1139</TotalTime>
  <Words>38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Places around town</vt:lpstr>
      <vt:lpstr>ぎんこう</vt:lpstr>
      <vt:lpstr>ゆうびんきょく</vt:lpstr>
      <vt:lpstr>スーパー</vt:lpstr>
      <vt:lpstr>デパート</vt:lpstr>
      <vt:lpstr>コンビニ</vt:lpstr>
      <vt:lpstr>がっこう</vt:lpstr>
      <vt:lpstr>こうえん</vt:lpstr>
      <vt:lpstr>しんごう</vt:lpstr>
    </vt:vector>
  </TitlesOfParts>
  <Company>Helensvale State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ぎんこう</dc:title>
  <dc:creator>Simon Hill</dc:creator>
  <cp:lastModifiedBy>Bill &amp; Inge</cp:lastModifiedBy>
  <cp:revision>3</cp:revision>
  <dcterms:created xsi:type="dcterms:W3CDTF">2009-08-24T09:27:45Z</dcterms:created>
  <dcterms:modified xsi:type="dcterms:W3CDTF">2012-08-15T02:49:44Z</dcterms:modified>
</cp:coreProperties>
</file>