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4A8C-2893-4863-89BC-7F01045436DC}" type="datetimeFigureOut">
              <a:rPr lang="en-AU" smtClean="0"/>
              <a:t>18/08/2012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963E74B-D23C-410D-B217-9F018C070144}" type="slidenum">
              <a:rPr lang="en-AU" smtClean="0"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4A8C-2893-4863-89BC-7F01045436DC}" type="datetimeFigureOut">
              <a:rPr lang="en-AU" smtClean="0"/>
              <a:t>18/08/2012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E74B-D23C-410D-B217-9F018C07014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4A8C-2893-4863-89BC-7F01045436DC}" type="datetimeFigureOut">
              <a:rPr lang="en-AU" smtClean="0"/>
              <a:t>18/08/2012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E74B-D23C-410D-B217-9F018C07014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4A8C-2893-4863-89BC-7F01045436DC}" type="datetimeFigureOut">
              <a:rPr lang="en-AU" smtClean="0"/>
              <a:t>18/08/2012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E74B-D23C-410D-B217-9F018C070144}" type="slidenum">
              <a:rPr lang="en-AU" smtClean="0"/>
              <a:t>‹#›</a:t>
            </a:fld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4A8C-2893-4863-89BC-7F01045436DC}" type="datetimeFigureOut">
              <a:rPr lang="en-AU" smtClean="0"/>
              <a:t>18/08/2012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963E74B-D23C-410D-B217-9F018C070144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4A8C-2893-4863-89BC-7F01045436DC}" type="datetimeFigureOut">
              <a:rPr lang="en-AU" smtClean="0"/>
              <a:t>18/08/2012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E74B-D23C-410D-B217-9F018C070144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4A8C-2893-4863-89BC-7F01045436DC}" type="datetimeFigureOut">
              <a:rPr lang="en-AU" smtClean="0"/>
              <a:t>18/08/2012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E74B-D23C-410D-B217-9F018C070144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4A8C-2893-4863-89BC-7F01045436DC}" type="datetimeFigureOut">
              <a:rPr lang="en-AU" smtClean="0"/>
              <a:t>18/08/2012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E74B-D23C-410D-B217-9F018C07014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4A8C-2893-4863-89BC-7F01045436DC}" type="datetimeFigureOut">
              <a:rPr lang="en-AU" smtClean="0"/>
              <a:t>18/08/2012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E74B-D23C-410D-B217-9F018C070144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4A8C-2893-4863-89BC-7F01045436DC}" type="datetimeFigureOut">
              <a:rPr lang="en-AU" smtClean="0"/>
              <a:t>18/08/2012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3E74B-D23C-410D-B217-9F018C070144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4A8C-2893-4863-89BC-7F01045436DC}" type="datetimeFigureOut">
              <a:rPr lang="en-AU" smtClean="0"/>
              <a:t>18/08/2012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963E74B-D23C-410D-B217-9F018C070144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764A8C-2893-4863-89BC-7F01045436DC}" type="datetimeFigureOut">
              <a:rPr lang="en-AU" smtClean="0"/>
              <a:t>18/08/2012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963E74B-D23C-410D-B217-9F018C070144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Concentration</a:t>
            </a:r>
            <a:br>
              <a:rPr lang="en-US" dirty="0" smtClean="0"/>
            </a:br>
            <a:r>
              <a:rPr lang="ja-JP" altLang="en-US" dirty="0" smtClean="0"/>
              <a:t>集中力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6471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おぼえますか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5630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としょかん</a:t>
            </a:r>
            <a:r>
              <a:rPr lang="en-US" altLang="ja-JP" dirty="0" smtClean="0"/>
              <a:t>			library</a:t>
            </a:r>
          </a:p>
          <a:p>
            <a:pPr marL="0" indent="0">
              <a:buNone/>
            </a:pPr>
            <a:r>
              <a:rPr lang="ja-JP" altLang="en-US" dirty="0"/>
              <a:t>はな</a:t>
            </a:r>
            <a:r>
              <a:rPr lang="ja-JP" altLang="en-US" dirty="0" smtClean="0"/>
              <a:t>や</a:t>
            </a:r>
            <a:r>
              <a:rPr lang="en-US" altLang="ja-JP" dirty="0" smtClean="0"/>
              <a:t>			florist</a:t>
            </a:r>
          </a:p>
          <a:p>
            <a:pPr marL="0" indent="0">
              <a:buNone/>
            </a:pPr>
            <a:r>
              <a:rPr lang="ja-JP" altLang="en-US" dirty="0"/>
              <a:t>え</a:t>
            </a:r>
            <a:r>
              <a:rPr lang="ja-JP" altLang="en-US" dirty="0" smtClean="0"/>
              <a:t>き</a:t>
            </a:r>
            <a:r>
              <a:rPr lang="en-US" altLang="ja-JP" dirty="0" smtClean="0"/>
              <a:t>				station</a:t>
            </a:r>
          </a:p>
          <a:p>
            <a:pPr marL="0" indent="0">
              <a:buNone/>
            </a:pPr>
            <a:r>
              <a:rPr lang="ja-JP" altLang="en-US" dirty="0"/>
              <a:t>えいがか</a:t>
            </a:r>
            <a:r>
              <a:rPr lang="ja-JP" altLang="en-US" dirty="0" smtClean="0"/>
              <a:t>ん</a:t>
            </a:r>
            <a:r>
              <a:rPr lang="en-US" altLang="ja-JP" dirty="0" smtClean="0"/>
              <a:t>			movies</a:t>
            </a:r>
          </a:p>
          <a:p>
            <a:pPr marL="0" indent="0">
              <a:buNone/>
            </a:pPr>
            <a:r>
              <a:rPr lang="ja-JP" altLang="en-US" dirty="0"/>
              <a:t>ぎ</a:t>
            </a:r>
            <a:r>
              <a:rPr lang="ja-JP" altLang="en-US" dirty="0" smtClean="0"/>
              <a:t>ん</a:t>
            </a:r>
            <a:r>
              <a:rPr lang="ja-JP" altLang="en-US" dirty="0"/>
              <a:t>こ</a:t>
            </a:r>
            <a:r>
              <a:rPr lang="ja-JP" altLang="en-US" dirty="0" smtClean="0"/>
              <a:t>う</a:t>
            </a:r>
            <a:r>
              <a:rPr lang="en-US" altLang="ja-JP" dirty="0" smtClean="0"/>
              <a:t>			bank</a:t>
            </a:r>
          </a:p>
          <a:p>
            <a:pPr marL="0" indent="0">
              <a:buNone/>
            </a:pPr>
            <a:r>
              <a:rPr lang="ja-JP" altLang="en-US" dirty="0"/>
              <a:t>ゆうびんきょ</a:t>
            </a:r>
            <a:r>
              <a:rPr lang="ja-JP" altLang="en-US" dirty="0" smtClean="0"/>
              <a:t>く</a:t>
            </a:r>
            <a:r>
              <a:rPr lang="en-US" altLang="ja-JP" dirty="0"/>
              <a:t> </a:t>
            </a:r>
            <a:r>
              <a:rPr lang="en-US" altLang="ja-JP" dirty="0" smtClean="0"/>
              <a:t>  		post office</a:t>
            </a:r>
          </a:p>
          <a:p>
            <a:pPr marL="0" indent="0">
              <a:buNone/>
            </a:pPr>
            <a:r>
              <a:rPr lang="ja-JP" altLang="en-US" dirty="0"/>
              <a:t>りょか</a:t>
            </a:r>
            <a:r>
              <a:rPr lang="ja-JP" altLang="en-US" dirty="0" smtClean="0"/>
              <a:t>ん</a:t>
            </a:r>
            <a:r>
              <a:rPr lang="en-US" altLang="ja-JP" dirty="0" smtClean="0"/>
              <a:t>			Japanese Inn</a:t>
            </a:r>
          </a:p>
          <a:p>
            <a:pPr marL="0" indent="0">
              <a:buNone/>
            </a:pPr>
            <a:r>
              <a:rPr lang="ja-JP" altLang="en-US" dirty="0"/>
              <a:t>びじゅつか</a:t>
            </a:r>
            <a:r>
              <a:rPr lang="ja-JP" altLang="en-US" dirty="0" smtClean="0"/>
              <a:t>ん　</a:t>
            </a:r>
            <a:r>
              <a:rPr lang="en-US" altLang="ja-JP" dirty="0" smtClean="0"/>
              <a:t>		art gallery</a:t>
            </a:r>
          </a:p>
          <a:p>
            <a:pPr marL="0" indent="0"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19268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おぼえますか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13913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本や</a:t>
            </a:r>
            <a:r>
              <a:rPr lang="en-US" altLang="ja-JP" dirty="0" smtClean="0"/>
              <a:t>				book store</a:t>
            </a:r>
          </a:p>
          <a:p>
            <a:pPr marL="0" indent="0">
              <a:buNone/>
            </a:pPr>
            <a:r>
              <a:rPr lang="ja-JP" altLang="en-US" dirty="0" smtClean="0"/>
              <a:t>やおや</a:t>
            </a:r>
            <a:r>
              <a:rPr lang="en-US" altLang="ja-JP" dirty="0" smtClean="0"/>
              <a:t>			grocery store</a:t>
            </a:r>
          </a:p>
          <a:p>
            <a:pPr marL="0" indent="0">
              <a:buNone/>
            </a:pPr>
            <a:r>
              <a:rPr lang="ja-JP" altLang="en-US" dirty="0"/>
              <a:t>ちかて</a:t>
            </a:r>
            <a:r>
              <a:rPr lang="ja-JP" altLang="en-US" dirty="0" smtClean="0"/>
              <a:t>つ　　</a:t>
            </a:r>
            <a:r>
              <a:rPr lang="en-US" altLang="ja-JP" dirty="0" smtClean="0"/>
              <a:t>		subway</a:t>
            </a:r>
          </a:p>
          <a:p>
            <a:pPr marL="0" indent="0">
              <a:buNone/>
            </a:pPr>
            <a:r>
              <a:rPr lang="ja-JP" altLang="en-US" dirty="0"/>
              <a:t>タクシ</a:t>
            </a:r>
            <a:r>
              <a:rPr lang="ja-JP" altLang="en-US" dirty="0" smtClean="0"/>
              <a:t>ー</a:t>
            </a:r>
            <a:r>
              <a:rPr lang="ja-JP" altLang="en-US" dirty="0"/>
              <a:t>のり</a:t>
            </a:r>
            <a:r>
              <a:rPr lang="ja-JP" altLang="en-US" dirty="0" smtClean="0"/>
              <a:t>ば　</a:t>
            </a:r>
            <a:r>
              <a:rPr lang="en-US" altLang="ja-JP" dirty="0" smtClean="0"/>
              <a:t>		taxi stand</a:t>
            </a:r>
          </a:p>
          <a:p>
            <a:pPr marL="0" indent="0">
              <a:buNone/>
            </a:pPr>
            <a:r>
              <a:rPr lang="ja-JP" altLang="en-US" dirty="0"/>
              <a:t>こうえ</a:t>
            </a:r>
            <a:r>
              <a:rPr lang="ja-JP" altLang="en-US" dirty="0" smtClean="0"/>
              <a:t>ん　</a:t>
            </a:r>
            <a:r>
              <a:rPr lang="en-US" altLang="ja-JP" dirty="0" smtClean="0"/>
              <a:t>			park</a:t>
            </a:r>
          </a:p>
          <a:p>
            <a:pPr marL="0" indent="0">
              <a:buNone/>
            </a:pPr>
            <a:r>
              <a:rPr lang="ja-JP" altLang="en-US" dirty="0"/>
              <a:t>パ</a:t>
            </a:r>
            <a:r>
              <a:rPr lang="ja-JP" altLang="en-US" dirty="0" smtClean="0"/>
              <a:t>ンや</a:t>
            </a:r>
            <a:r>
              <a:rPr lang="en-US" altLang="ja-JP" dirty="0" smtClean="0"/>
              <a:t>			bakery</a:t>
            </a:r>
          </a:p>
          <a:p>
            <a:pPr marL="0" indent="0">
              <a:buNone/>
            </a:pPr>
            <a:r>
              <a:rPr lang="ja-JP" altLang="en-US" dirty="0"/>
              <a:t>びょうい</a:t>
            </a:r>
            <a:r>
              <a:rPr lang="ja-JP" altLang="en-US" dirty="0" smtClean="0"/>
              <a:t>ん</a:t>
            </a:r>
            <a:r>
              <a:rPr lang="en-US" altLang="ja-JP" dirty="0" smtClean="0"/>
              <a:t>			hospital</a:t>
            </a:r>
          </a:p>
          <a:p>
            <a:pPr marL="0" indent="0">
              <a:buNone/>
            </a:pPr>
            <a:r>
              <a:rPr lang="ja-JP" altLang="en-US" dirty="0"/>
              <a:t>じんじ</a:t>
            </a:r>
            <a:r>
              <a:rPr lang="ja-JP" altLang="en-US" dirty="0" smtClean="0"/>
              <a:t>ゃ</a:t>
            </a:r>
            <a:r>
              <a:rPr lang="en-US" altLang="ja-JP" dirty="0" smtClean="0"/>
              <a:t>			Shinto shrine</a:t>
            </a:r>
          </a:p>
          <a:p>
            <a:pPr marL="0" indent="0"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65501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おぼえますか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13913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ホテ</a:t>
            </a:r>
            <a:r>
              <a:rPr lang="ja-JP" altLang="en-US" dirty="0" smtClean="0"/>
              <a:t>ル</a:t>
            </a:r>
            <a:r>
              <a:rPr lang="en-US" altLang="ja-JP" dirty="0" smtClean="0"/>
              <a:t>			hotel</a:t>
            </a:r>
          </a:p>
          <a:p>
            <a:pPr marL="0" indent="0">
              <a:buNone/>
            </a:pPr>
            <a:r>
              <a:rPr lang="ja-JP" altLang="en-US" dirty="0"/>
              <a:t>デパー</a:t>
            </a:r>
            <a:r>
              <a:rPr lang="ja-JP" altLang="en-US" dirty="0" smtClean="0"/>
              <a:t>ト </a:t>
            </a:r>
            <a:r>
              <a:rPr lang="en-US" altLang="ja-JP" dirty="0" smtClean="0"/>
              <a:t>			department store</a:t>
            </a:r>
          </a:p>
          <a:p>
            <a:pPr marL="0" indent="0">
              <a:buNone/>
            </a:pPr>
            <a:r>
              <a:rPr lang="ja-JP" altLang="en-US" dirty="0"/>
              <a:t>コンビ</a:t>
            </a:r>
            <a:r>
              <a:rPr lang="ja-JP" altLang="en-US" dirty="0" smtClean="0"/>
              <a:t>ニ</a:t>
            </a:r>
            <a:r>
              <a:rPr lang="en-US" altLang="ja-JP" dirty="0" smtClean="0"/>
              <a:t>			convenience store</a:t>
            </a:r>
          </a:p>
          <a:p>
            <a:pPr marL="0" indent="0">
              <a:buNone/>
            </a:pPr>
            <a:r>
              <a:rPr lang="ja-JP" altLang="en-US" dirty="0"/>
              <a:t>おて</a:t>
            </a:r>
            <a:r>
              <a:rPr lang="ja-JP" altLang="en-US" dirty="0" smtClean="0"/>
              <a:t>ら</a:t>
            </a:r>
            <a:r>
              <a:rPr lang="en-US" altLang="ja-JP" dirty="0" smtClean="0"/>
              <a:t>			temple</a:t>
            </a:r>
          </a:p>
          <a:p>
            <a:pPr marL="0" indent="0">
              <a:buNone/>
            </a:pPr>
            <a:r>
              <a:rPr lang="ja-JP" altLang="en-US" dirty="0"/>
              <a:t>くつ</a:t>
            </a:r>
            <a:r>
              <a:rPr lang="ja-JP" altLang="en-US" dirty="0" smtClean="0"/>
              <a:t>や</a:t>
            </a:r>
            <a:r>
              <a:rPr lang="en-US" altLang="ja-JP" dirty="0" smtClean="0"/>
              <a:t>			shoe store</a:t>
            </a:r>
          </a:p>
          <a:p>
            <a:pPr marL="0" indent="0">
              <a:buNone/>
            </a:pPr>
            <a:r>
              <a:rPr lang="ja-JP" altLang="en-US" dirty="0"/>
              <a:t>くすり</a:t>
            </a:r>
            <a:r>
              <a:rPr lang="ja-JP" altLang="en-US" dirty="0" smtClean="0"/>
              <a:t>や</a:t>
            </a:r>
            <a:r>
              <a:rPr lang="en-US" altLang="ja-JP" dirty="0" smtClean="0"/>
              <a:t>			pharmacy</a:t>
            </a:r>
          </a:p>
          <a:p>
            <a:pPr marL="0" indent="0">
              <a:buNone/>
            </a:pPr>
            <a:r>
              <a:rPr lang="ja-JP" altLang="en-US" dirty="0" smtClean="0"/>
              <a:t>きっさてん</a:t>
            </a:r>
            <a:r>
              <a:rPr lang="en-US" altLang="ja-JP" dirty="0" smtClean="0"/>
              <a:t>			tea shop / café</a:t>
            </a:r>
          </a:p>
          <a:p>
            <a:pPr marL="0" indent="0">
              <a:buNone/>
            </a:pPr>
            <a:r>
              <a:rPr lang="ja-JP" altLang="en-US" dirty="0"/>
              <a:t>にくや</a:t>
            </a:r>
            <a:r>
              <a:rPr lang="en-US" altLang="ja-JP" dirty="0"/>
              <a:t>		</a:t>
            </a:r>
            <a:r>
              <a:rPr lang="en-US" altLang="ja-JP" dirty="0" smtClean="0"/>
              <a:t>	butcher</a:t>
            </a:r>
          </a:p>
          <a:p>
            <a:pPr marL="0" indent="0">
              <a:buNone/>
            </a:pPr>
            <a:r>
              <a:rPr lang="ja-JP" altLang="en-US" dirty="0"/>
              <a:t>バスてい</a:t>
            </a:r>
            <a:r>
              <a:rPr lang="en-US" altLang="ja-JP" dirty="0"/>
              <a:t>	</a:t>
            </a:r>
            <a:r>
              <a:rPr lang="en-US" altLang="ja-JP" dirty="0" smtClean="0"/>
              <a:t>		bus </a:t>
            </a:r>
            <a:r>
              <a:rPr lang="en-US" altLang="ja-JP" dirty="0"/>
              <a:t>stop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5336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330</TotalTime>
  <Words>29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Concentration 集中力</vt:lpstr>
      <vt:lpstr>おぼえますか</vt:lpstr>
      <vt:lpstr>おぼえますか</vt:lpstr>
      <vt:lpstr>おぼえますか</vt:lpstr>
    </vt:vector>
  </TitlesOfParts>
  <Company>DEECD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おぼえますか</dc:title>
  <dc:creator>Angela Nolan</dc:creator>
  <cp:lastModifiedBy>Bill &amp; Inge</cp:lastModifiedBy>
  <cp:revision>8</cp:revision>
  <dcterms:created xsi:type="dcterms:W3CDTF">2012-06-28T00:47:52Z</dcterms:created>
  <dcterms:modified xsi:type="dcterms:W3CDTF">2012-08-18T09:20:24Z</dcterms:modified>
</cp:coreProperties>
</file>