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702" r:id="rId3"/>
    <p:sldMasterId id="2147483720" r:id="rId4"/>
  </p:sldMasterIdLst>
  <p:sldIdLst>
    <p:sldId id="273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58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BFBF"/>
    <a:srgbClr val="D9D9D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D5361-3E4A-47D4-96A2-5597454D09D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32907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82896-E2FC-43C7-8888-63CAC1F03EAE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960055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0F19-FE71-4777-BC80-FEC1ABCA0F0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301046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7763" y="1828800"/>
            <a:ext cx="990600" cy="228600"/>
          </a:xfrm>
        </p:spPr>
        <p:txBody>
          <a:bodyPr anchor="t"/>
          <a:lstStyle>
            <a:lvl1pPr algn="l"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prstClr val="white">
                    <a:alpha val="60000"/>
                  </a:prstClr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B47866D-1127-4589-89DF-22D1BCBD9989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494" y="3264694"/>
            <a:ext cx="3859212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0" i="0">
                <a:solidFill>
                  <a:prstClr val="white">
                    <a:alpha val="60000"/>
                  </a:prstClr>
                </a:solidFill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C187CAEA-F8E3-4041-B0BE-822E585F74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3727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52ED805-405A-40A4-BD35-09DA77AF1F68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FF37ADC0-84C1-4DEE-A999-2A88F82524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5395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200" y="401616"/>
              <a:ext cx="3465513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34"/>
            <p:cNvSpPr>
              <a:spLocks/>
            </p:cNvSpPr>
            <p:nvPr/>
          </p:nvSpPr>
          <p:spPr bwMode="gray">
            <a:xfrm rot="-5400000">
              <a:off x="3105027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473482772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473482772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49686956 h 2752"/>
                <a:gd name="T20" fmla="*/ 2147483647 w 4960"/>
                <a:gd name="T21" fmla="*/ 93527819 h 2752"/>
                <a:gd name="T22" fmla="*/ 2147483647 w 4960"/>
                <a:gd name="T23" fmla="*/ 131522589 h 2752"/>
                <a:gd name="T24" fmla="*/ 2147483647 w 4960"/>
                <a:gd name="T25" fmla="*/ 166595521 h 2752"/>
                <a:gd name="T26" fmla="*/ 2147483647 w 4960"/>
                <a:gd name="T27" fmla="*/ 192900523 h 2752"/>
                <a:gd name="T28" fmla="*/ 2147483647 w 4960"/>
                <a:gd name="T29" fmla="*/ 213359431 h 2752"/>
                <a:gd name="T30" fmla="*/ 2147483647 w 4960"/>
                <a:gd name="T31" fmla="*/ 230895293 h 2752"/>
                <a:gd name="T32" fmla="*/ 2147483647 w 4960"/>
                <a:gd name="T33" fmla="*/ 242586270 h 2752"/>
                <a:gd name="T34" fmla="*/ 2147483647 w 4960"/>
                <a:gd name="T35" fmla="*/ 251355410 h 2752"/>
                <a:gd name="T36" fmla="*/ 2147483647 w 4960"/>
                <a:gd name="T37" fmla="*/ 254277248 h 2752"/>
                <a:gd name="T38" fmla="*/ 2147483647 w 4960"/>
                <a:gd name="T39" fmla="*/ 254277248 h 2752"/>
                <a:gd name="T40" fmla="*/ 2147483647 w 4960"/>
                <a:gd name="T41" fmla="*/ 254277248 h 2752"/>
                <a:gd name="T42" fmla="*/ 2147483647 w 4960"/>
                <a:gd name="T43" fmla="*/ 248432363 h 2752"/>
                <a:gd name="T44" fmla="*/ 2147483647 w 4960"/>
                <a:gd name="T45" fmla="*/ 239664433 h 2752"/>
                <a:gd name="T46" fmla="*/ 2147483647 w 4960"/>
                <a:gd name="T47" fmla="*/ 227973455 h 2752"/>
                <a:gd name="T48" fmla="*/ 2147483647 w 4960"/>
                <a:gd name="T49" fmla="*/ 216282478 h 2752"/>
                <a:gd name="T50" fmla="*/ 2060525412 w 4960"/>
                <a:gd name="T51" fmla="*/ 201668454 h 2752"/>
                <a:gd name="T52" fmla="*/ 1817939141 w 4960"/>
                <a:gd name="T53" fmla="*/ 187054430 h 2752"/>
                <a:gd name="T54" fmla="*/ 1589965684 w 4960"/>
                <a:gd name="T55" fmla="*/ 169518568 h 2752"/>
                <a:gd name="T56" fmla="*/ 1370761367 w 4960"/>
                <a:gd name="T57" fmla="*/ 151981497 h 2752"/>
                <a:gd name="T58" fmla="*/ 976192389 w 4960"/>
                <a:gd name="T59" fmla="*/ 113986728 h 2752"/>
                <a:gd name="T60" fmla="*/ 640078297 w 4960"/>
                <a:gd name="T61" fmla="*/ 78913795 h 2752"/>
                <a:gd name="T62" fmla="*/ 371187024 w 4960"/>
                <a:gd name="T63" fmla="*/ 49686956 h 2752"/>
                <a:gd name="T64" fmla="*/ 169518569 w 4960"/>
                <a:gd name="T65" fmla="*/ 23381955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5"/>
            <p:cNvSpPr>
              <a:spLocks/>
            </p:cNvSpPr>
            <p:nvPr/>
          </p:nvSpPr>
          <p:spPr bwMode="gray">
            <a:xfrm rot="-5912394">
              <a:off x="3320102" y="1458373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C25E55-55E3-46FB-BD25-45331A7B6431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0E7D94FF-9550-4C54-A811-1E4605E971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57341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F2F8510-1F67-4B1F-9D05-531283FE9D87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D97D538-8182-43F8-ABB8-A2140E4F67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9745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43F90BD-0804-4907-8086-69FB8DBD675D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03CAB0E-462E-42E6-8AC8-9507FAAE0E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8481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E87BFD7-D596-4AEF-BBEF-3185FB4B4C8E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9246FE88-9C49-498D-8B3C-BB2D5E0DA0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040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9537095-8F72-466C-A442-305C962CD160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365F58D5-D9E2-4691-8EE4-C1EDFDA136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9223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5283200" y="401616"/>
              <a:ext cx="3465513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4"/>
            <p:cNvSpPr>
              <a:spLocks/>
            </p:cNvSpPr>
            <p:nvPr/>
          </p:nvSpPr>
          <p:spPr bwMode="gray">
            <a:xfrm rot="-5400000">
              <a:off x="2548536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473482772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473482772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49686956 h 2752"/>
                <a:gd name="T20" fmla="*/ 2147483647 w 4960"/>
                <a:gd name="T21" fmla="*/ 93527819 h 2752"/>
                <a:gd name="T22" fmla="*/ 2147483647 w 4960"/>
                <a:gd name="T23" fmla="*/ 131522589 h 2752"/>
                <a:gd name="T24" fmla="*/ 2147483647 w 4960"/>
                <a:gd name="T25" fmla="*/ 166595521 h 2752"/>
                <a:gd name="T26" fmla="*/ 2147483647 w 4960"/>
                <a:gd name="T27" fmla="*/ 192900523 h 2752"/>
                <a:gd name="T28" fmla="*/ 2147483647 w 4960"/>
                <a:gd name="T29" fmla="*/ 213359431 h 2752"/>
                <a:gd name="T30" fmla="*/ 2147483647 w 4960"/>
                <a:gd name="T31" fmla="*/ 230895293 h 2752"/>
                <a:gd name="T32" fmla="*/ 2147483647 w 4960"/>
                <a:gd name="T33" fmla="*/ 242586270 h 2752"/>
                <a:gd name="T34" fmla="*/ 2147483647 w 4960"/>
                <a:gd name="T35" fmla="*/ 251355410 h 2752"/>
                <a:gd name="T36" fmla="*/ 2147483647 w 4960"/>
                <a:gd name="T37" fmla="*/ 254277248 h 2752"/>
                <a:gd name="T38" fmla="*/ 2147483647 w 4960"/>
                <a:gd name="T39" fmla="*/ 254277248 h 2752"/>
                <a:gd name="T40" fmla="*/ 2147483647 w 4960"/>
                <a:gd name="T41" fmla="*/ 254277248 h 2752"/>
                <a:gd name="T42" fmla="*/ 2147483647 w 4960"/>
                <a:gd name="T43" fmla="*/ 248432363 h 2752"/>
                <a:gd name="T44" fmla="*/ 2147483647 w 4960"/>
                <a:gd name="T45" fmla="*/ 239664433 h 2752"/>
                <a:gd name="T46" fmla="*/ 2147483647 w 4960"/>
                <a:gd name="T47" fmla="*/ 227973455 h 2752"/>
                <a:gd name="T48" fmla="*/ 2147483647 w 4960"/>
                <a:gd name="T49" fmla="*/ 216282478 h 2752"/>
                <a:gd name="T50" fmla="*/ 2060525412 w 4960"/>
                <a:gd name="T51" fmla="*/ 201668454 h 2752"/>
                <a:gd name="T52" fmla="*/ 1817939141 w 4960"/>
                <a:gd name="T53" fmla="*/ 187054430 h 2752"/>
                <a:gd name="T54" fmla="*/ 1589965684 w 4960"/>
                <a:gd name="T55" fmla="*/ 169518568 h 2752"/>
                <a:gd name="T56" fmla="*/ 1370761367 w 4960"/>
                <a:gd name="T57" fmla="*/ 151981497 h 2752"/>
                <a:gd name="T58" fmla="*/ 976192389 w 4960"/>
                <a:gd name="T59" fmla="*/ 113986728 h 2752"/>
                <a:gd name="T60" fmla="*/ 640078297 w 4960"/>
                <a:gd name="T61" fmla="*/ 78913795 h 2752"/>
                <a:gd name="T62" fmla="*/ 371187024 w 4960"/>
                <a:gd name="T63" fmla="*/ 49686956 h 2752"/>
                <a:gd name="T64" fmla="*/ 169518569 w 4960"/>
                <a:gd name="T65" fmla="*/ 23381955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912394">
              <a:off x="2769747" y="1458373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CEA6094-4E95-4D0A-B92A-EA2DB84E8409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07776DA-93EE-413D-811E-DC3761EECFF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255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5F80C-7075-4922-B6F4-5A02651334D7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1800061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11"/>
            <p:cNvSpPr/>
            <p:nvPr/>
          </p:nvSpPr>
          <p:spPr>
            <a:xfrm>
              <a:off x="5283200" y="401616"/>
              <a:ext cx="3465513" cy="60543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34"/>
            <p:cNvSpPr>
              <a:spLocks/>
            </p:cNvSpPr>
            <p:nvPr/>
          </p:nvSpPr>
          <p:spPr bwMode="gray">
            <a:xfrm rot="-5400000">
              <a:off x="2852610" y="1765596"/>
              <a:ext cx="5995993" cy="3326809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473482772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473482772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49686956 h 2752"/>
                <a:gd name="T20" fmla="*/ 2147483647 w 4960"/>
                <a:gd name="T21" fmla="*/ 93527819 h 2752"/>
                <a:gd name="T22" fmla="*/ 2147483647 w 4960"/>
                <a:gd name="T23" fmla="*/ 131522589 h 2752"/>
                <a:gd name="T24" fmla="*/ 2147483647 w 4960"/>
                <a:gd name="T25" fmla="*/ 166595521 h 2752"/>
                <a:gd name="T26" fmla="*/ 2147483647 w 4960"/>
                <a:gd name="T27" fmla="*/ 192900523 h 2752"/>
                <a:gd name="T28" fmla="*/ 2147483647 w 4960"/>
                <a:gd name="T29" fmla="*/ 213359431 h 2752"/>
                <a:gd name="T30" fmla="*/ 2147483647 w 4960"/>
                <a:gd name="T31" fmla="*/ 230895293 h 2752"/>
                <a:gd name="T32" fmla="*/ 2147483647 w 4960"/>
                <a:gd name="T33" fmla="*/ 242586270 h 2752"/>
                <a:gd name="T34" fmla="*/ 2147483647 w 4960"/>
                <a:gd name="T35" fmla="*/ 251355410 h 2752"/>
                <a:gd name="T36" fmla="*/ 2147483647 w 4960"/>
                <a:gd name="T37" fmla="*/ 254277248 h 2752"/>
                <a:gd name="T38" fmla="*/ 2147483647 w 4960"/>
                <a:gd name="T39" fmla="*/ 254277248 h 2752"/>
                <a:gd name="T40" fmla="*/ 2147483647 w 4960"/>
                <a:gd name="T41" fmla="*/ 254277248 h 2752"/>
                <a:gd name="T42" fmla="*/ 2147483647 w 4960"/>
                <a:gd name="T43" fmla="*/ 248432363 h 2752"/>
                <a:gd name="T44" fmla="*/ 2147483647 w 4960"/>
                <a:gd name="T45" fmla="*/ 239664433 h 2752"/>
                <a:gd name="T46" fmla="*/ 2147483647 w 4960"/>
                <a:gd name="T47" fmla="*/ 227973455 h 2752"/>
                <a:gd name="T48" fmla="*/ 2147483647 w 4960"/>
                <a:gd name="T49" fmla="*/ 216282478 h 2752"/>
                <a:gd name="T50" fmla="*/ 2060525412 w 4960"/>
                <a:gd name="T51" fmla="*/ 201668454 h 2752"/>
                <a:gd name="T52" fmla="*/ 1817939141 w 4960"/>
                <a:gd name="T53" fmla="*/ 187054430 h 2752"/>
                <a:gd name="T54" fmla="*/ 1589965684 w 4960"/>
                <a:gd name="T55" fmla="*/ 169518568 h 2752"/>
                <a:gd name="T56" fmla="*/ 1370761367 w 4960"/>
                <a:gd name="T57" fmla="*/ 151981497 h 2752"/>
                <a:gd name="T58" fmla="*/ 976192389 w 4960"/>
                <a:gd name="T59" fmla="*/ 113986728 h 2752"/>
                <a:gd name="T60" fmla="*/ 640078297 w 4960"/>
                <a:gd name="T61" fmla="*/ 78913795 h 2752"/>
                <a:gd name="T62" fmla="*/ 371187024 w 4960"/>
                <a:gd name="T63" fmla="*/ 49686956 h 2752"/>
                <a:gd name="T64" fmla="*/ 169518569 w 4960"/>
                <a:gd name="T65" fmla="*/ 23381955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gray">
            <a:xfrm rot="-5912394">
              <a:off x="3074559" y="1458373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C82F65E-AFE5-4476-8287-728E5174A38D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A6F4A5E-6A21-4ABC-A6C6-0561FC7092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97984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2275" y="401616"/>
              <a:ext cx="8326438" cy="31414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35"/>
            <p:cNvSpPr>
              <a:spLocks/>
            </p:cNvSpPr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118228689 h 9621"/>
                <a:gd name="T4" fmla="*/ 0 w 10000"/>
                <a:gd name="T5" fmla="*/ 470070759 h 9621"/>
                <a:gd name="T6" fmla="*/ 0 w 10000"/>
                <a:gd name="T7" fmla="*/ 471787167 h 9621"/>
                <a:gd name="T8" fmla="*/ 2147483647 w 10000"/>
                <a:gd name="T9" fmla="*/ 470021820 h 9621"/>
                <a:gd name="T10" fmla="*/ 2147483647 w 10000"/>
                <a:gd name="T11" fmla="*/ 470070759 h 9621"/>
                <a:gd name="T12" fmla="*/ 2147483647 w 10000"/>
                <a:gd name="T13" fmla="*/ 118228689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12406373 h 9621"/>
                <a:gd name="T20" fmla="*/ 2147483647 w 10000"/>
                <a:gd name="T21" fmla="*/ 23390856 h 9621"/>
                <a:gd name="T22" fmla="*/ 2147483647 w 10000"/>
                <a:gd name="T23" fmla="*/ 32805970 h 9621"/>
                <a:gd name="T24" fmla="*/ 2147483647 w 10000"/>
                <a:gd name="T25" fmla="*/ 41534609 h 9621"/>
                <a:gd name="T26" fmla="*/ 2147483647 w 10000"/>
                <a:gd name="T27" fmla="*/ 48252541 h 9621"/>
                <a:gd name="T28" fmla="*/ 2147483647 w 10000"/>
                <a:gd name="T29" fmla="*/ 53303446 h 9621"/>
                <a:gd name="T30" fmla="*/ 2147483647 w 10000"/>
                <a:gd name="T31" fmla="*/ 57667876 h 9621"/>
                <a:gd name="T32" fmla="*/ 2147483647 w 10000"/>
                <a:gd name="T33" fmla="*/ 60609974 h 9621"/>
                <a:gd name="T34" fmla="*/ 2147483647 w 10000"/>
                <a:gd name="T35" fmla="*/ 62718559 h 9621"/>
                <a:gd name="T36" fmla="*/ 2147483647 w 10000"/>
                <a:gd name="T37" fmla="*/ 63454195 h 9621"/>
                <a:gd name="T38" fmla="*/ 2147483647 w 10000"/>
                <a:gd name="T39" fmla="*/ 63454195 h 9621"/>
                <a:gd name="T40" fmla="*/ 2147483647 w 10000"/>
                <a:gd name="T41" fmla="*/ 63454195 h 9621"/>
                <a:gd name="T42" fmla="*/ 2147483647 w 10000"/>
                <a:gd name="T43" fmla="*/ 62081023 h 9621"/>
                <a:gd name="T44" fmla="*/ 2147483647 w 10000"/>
                <a:gd name="T45" fmla="*/ 59874560 h 9621"/>
                <a:gd name="T46" fmla="*/ 2147483647 w 10000"/>
                <a:gd name="T47" fmla="*/ 56932240 h 9621"/>
                <a:gd name="T48" fmla="*/ 2133607699 w 10000"/>
                <a:gd name="T49" fmla="*/ 53989920 h 9621"/>
                <a:gd name="T50" fmla="*/ 1901300720 w 10000"/>
                <a:gd name="T51" fmla="*/ 50312187 h 9621"/>
                <a:gd name="T52" fmla="*/ 1677027774 w 10000"/>
                <a:gd name="T53" fmla="*/ 46781491 h 9621"/>
                <a:gd name="T54" fmla="*/ 1467482657 w 10000"/>
                <a:gd name="T55" fmla="*/ 42417283 h 9621"/>
                <a:gd name="T56" fmla="*/ 1264632977 w 10000"/>
                <a:gd name="T57" fmla="*/ 38003914 h 9621"/>
                <a:gd name="T58" fmla="*/ 901109212 w 10000"/>
                <a:gd name="T59" fmla="*/ 28392601 h 9621"/>
                <a:gd name="T60" fmla="*/ 590474722 w 10000"/>
                <a:gd name="T61" fmla="*/ 19614802 h 9621"/>
                <a:gd name="T62" fmla="*/ 342100499 w 10000"/>
                <a:gd name="T63" fmla="*/ 12406373 h 9621"/>
                <a:gd name="T64" fmla="*/ 156656659 w 10000"/>
                <a:gd name="T65" fmla="*/ 5786319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A66B292-26BB-4BC7-BB15-15997F2DAD03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6C8A4196-2D1A-4F50-947A-2E2FD85B88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3280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-589932">
              <a:off x="6359946" y="2780895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85775" y="4343161"/>
              <a:ext cx="8181975" cy="21128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35"/>
            <p:cNvSpPr>
              <a:spLocks/>
            </p:cNvSpPr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118228689 h 9621"/>
                <a:gd name="T4" fmla="*/ 0 w 10000"/>
                <a:gd name="T5" fmla="*/ 470070759 h 9621"/>
                <a:gd name="T6" fmla="*/ 0 w 10000"/>
                <a:gd name="T7" fmla="*/ 471787167 h 9621"/>
                <a:gd name="T8" fmla="*/ 2147483647 w 10000"/>
                <a:gd name="T9" fmla="*/ 470021820 h 9621"/>
                <a:gd name="T10" fmla="*/ 2147483647 w 10000"/>
                <a:gd name="T11" fmla="*/ 470070759 h 9621"/>
                <a:gd name="T12" fmla="*/ 2147483647 w 10000"/>
                <a:gd name="T13" fmla="*/ 118228689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12406373 h 9621"/>
                <a:gd name="T20" fmla="*/ 2147483647 w 10000"/>
                <a:gd name="T21" fmla="*/ 23390856 h 9621"/>
                <a:gd name="T22" fmla="*/ 2147483647 w 10000"/>
                <a:gd name="T23" fmla="*/ 32805970 h 9621"/>
                <a:gd name="T24" fmla="*/ 2147483647 w 10000"/>
                <a:gd name="T25" fmla="*/ 41534609 h 9621"/>
                <a:gd name="T26" fmla="*/ 2147483647 w 10000"/>
                <a:gd name="T27" fmla="*/ 48252541 h 9621"/>
                <a:gd name="T28" fmla="*/ 2147483647 w 10000"/>
                <a:gd name="T29" fmla="*/ 53303446 h 9621"/>
                <a:gd name="T30" fmla="*/ 2147483647 w 10000"/>
                <a:gd name="T31" fmla="*/ 57667876 h 9621"/>
                <a:gd name="T32" fmla="*/ 2147483647 w 10000"/>
                <a:gd name="T33" fmla="*/ 60609974 h 9621"/>
                <a:gd name="T34" fmla="*/ 2147483647 w 10000"/>
                <a:gd name="T35" fmla="*/ 62718559 h 9621"/>
                <a:gd name="T36" fmla="*/ 2147483647 w 10000"/>
                <a:gd name="T37" fmla="*/ 63454195 h 9621"/>
                <a:gd name="T38" fmla="*/ 2147483647 w 10000"/>
                <a:gd name="T39" fmla="*/ 63454195 h 9621"/>
                <a:gd name="T40" fmla="*/ 2147483647 w 10000"/>
                <a:gd name="T41" fmla="*/ 63454195 h 9621"/>
                <a:gd name="T42" fmla="*/ 2147483647 w 10000"/>
                <a:gd name="T43" fmla="*/ 62081023 h 9621"/>
                <a:gd name="T44" fmla="*/ 2147483647 w 10000"/>
                <a:gd name="T45" fmla="*/ 59874560 h 9621"/>
                <a:gd name="T46" fmla="*/ 2147483647 w 10000"/>
                <a:gd name="T47" fmla="*/ 56932240 h 9621"/>
                <a:gd name="T48" fmla="*/ 2133607699 w 10000"/>
                <a:gd name="T49" fmla="*/ 53989920 h 9621"/>
                <a:gd name="T50" fmla="*/ 1901300720 w 10000"/>
                <a:gd name="T51" fmla="*/ 50312187 h 9621"/>
                <a:gd name="T52" fmla="*/ 1677027774 w 10000"/>
                <a:gd name="T53" fmla="*/ 46781491 h 9621"/>
                <a:gd name="T54" fmla="*/ 1467482657 w 10000"/>
                <a:gd name="T55" fmla="*/ 42417283 h 9621"/>
                <a:gd name="T56" fmla="*/ 1264632977 w 10000"/>
                <a:gd name="T57" fmla="*/ 38003914 h 9621"/>
                <a:gd name="T58" fmla="*/ 901109212 w 10000"/>
                <a:gd name="T59" fmla="*/ 28392601 h 9621"/>
                <a:gd name="T60" fmla="*/ 590474722 w 10000"/>
                <a:gd name="T61" fmla="*/ 19614802 h 9621"/>
                <a:gd name="T62" fmla="*/ 342100499 w 10000"/>
                <a:gd name="T63" fmla="*/ 12406373 h 9621"/>
                <a:gd name="T64" fmla="*/ 156656659 w 10000"/>
                <a:gd name="T65" fmla="*/ 5786319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9597C2B-C844-49BC-A029-27615C1848C7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D193FEE1-D2DA-4E1A-A43A-B2A2DDCDB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33060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>
              <a:spLocks/>
            </p:cNvSpPr>
            <p:nvPr/>
          </p:nvSpPr>
          <p:spPr bwMode="gray">
            <a:xfrm rot="-589932">
              <a:off x="6359946" y="4309201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34"/>
            <p:cNvSpPr>
              <a:spLocks/>
            </p:cNvSpPr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118228689 h 9621"/>
                <a:gd name="T4" fmla="*/ 0 w 10000"/>
                <a:gd name="T5" fmla="*/ 470070759 h 9621"/>
                <a:gd name="T6" fmla="*/ 0 w 10000"/>
                <a:gd name="T7" fmla="*/ 471787167 h 9621"/>
                <a:gd name="T8" fmla="*/ 2147483647 w 10000"/>
                <a:gd name="T9" fmla="*/ 470021820 h 9621"/>
                <a:gd name="T10" fmla="*/ 2147483647 w 10000"/>
                <a:gd name="T11" fmla="*/ 470070759 h 9621"/>
                <a:gd name="T12" fmla="*/ 2147483647 w 10000"/>
                <a:gd name="T13" fmla="*/ 118228689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12406373 h 9621"/>
                <a:gd name="T20" fmla="*/ 2147483647 w 10000"/>
                <a:gd name="T21" fmla="*/ 23390856 h 9621"/>
                <a:gd name="T22" fmla="*/ 2147483647 w 10000"/>
                <a:gd name="T23" fmla="*/ 32805970 h 9621"/>
                <a:gd name="T24" fmla="*/ 2147483647 w 10000"/>
                <a:gd name="T25" fmla="*/ 41534609 h 9621"/>
                <a:gd name="T26" fmla="*/ 2147483647 w 10000"/>
                <a:gd name="T27" fmla="*/ 48252541 h 9621"/>
                <a:gd name="T28" fmla="*/ 2147483647 w 10000"/>
                <a:gd name="T29" fmla="*/ 53303446 h 9621"/>
                <a:gd name="T30" fmla="*/ 2147483647 w 10000"/>
                <a:gd name="T31" fmla="*/ 57667876 h 9621"/>
                <a:gd name="T32" fmla="*/ 2147483647 w 10000"/>
                <a:gd name="T33" fmla="*/ 60609974 h 9621"/>
                <a:gd name="T34" fmla="*/ 2147483647 w 10000"/>
                <a:gd name="T35" fmla="*/ 62718559 h 9621"/>
                <a:gd name="T36" fmla="*/ 2147483647 w 10000"/>
                <a:gd name="T37" fmla="*/ 63454195 h 9621"/>
                <a:gd name="T38" fmla="*/ 2147483647 w 10000"/>
                <a:gd name="T39" fmla="*/ 63454195 h 9621"/>
                <a:gd name="T40" fmla="*/ 2147483647 w 10000"/>
                <a:gd name="T41" fmla="*/ 63454195 h 9621"/>
                <a:gd name="T42" fmla="*/ 2147483647 w 10000"/>
                <a:gd name="T43" fmla="*/ 62081023 h 9621"/>
                <a:gd name="T44" fmla="*/ 2147483647 w 10000"/>
                <a:gd name="T45" fmla="*/ 59874560 h 9621"/>
                <a:gd name="T46" fmla="*/ 2147483647 w 10000"/>
                <a:gd name="T47" fmla="*/ 56932240 h 9621"/>
                <a:gd name="T48" fmla="*/ 2133607699 w 10000"/>
                <a:gd name="T49" fmla="*/ 53989920 h 9621"/>
                <a:gd name="T50" fmla="*/ 1901300720 w 10000"/>
                <a:gd name="T51" fmla="*/ 50312187 h 9621"/>
                <a:gd name="T52" fmla="*/ 1677027774 w 10000"/>
                <a:gd name="T53" fmla="*/ 46781491 h 9621"/>
                <a:gd name="T54" fmla="*/ 1467482657 w 10000"/>
                <a:gd name="T55" fmla="*/ 42417283 h 9621"/>
                <a:gd name="T56" fmla="*/ 1264632977 w 10000"/>
                <a:gd name="T57" fmla="*/ 38003914 h 9621"/>
                <a:gd name="T58" fmla="*/ 901109212 w 10000"/>
                <a:gd name="T59" fmla="*/ 28392601 h 9621"/>
                <a:gd name="T60" fmla="*/ 590474722 w 10000"/>
                <a:gd name="T61" fmla="*/ 19614802 h 9621"/>
                <a:gd name="T62" fmla="*/ 342100499 w 10000"/>
                <a:gd name="T63" fmla="*/ 12406373 h 9621"/>
                <a:gd name="T64" fmla="*/ 156656659 w 10000"/>
                <a:gd name="T65" fmla="*/ 5786319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36"/>
          <p:cNvSpPr txBox="1">
            <a:spLocks noChangeArrowheads="1"/>
          </p:cNvSpPr>
          <p:nvPr/>
        </p:nvSpPr>
        <p:spPr bwMode="gray">
          <a:xfrm>
            <a:off x="647700" y="652463"/>
            <a:ext cx="601663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EF53A5"/>
                </a:solidFill>
                <a:latin typeface="Arial" pitchFamily="34" charset="0"/>
              </a:rPr>
              <a:t>“</a:t>
            </a:r>
          </a:p>
        </p:txBody>
      </p:sp>
      <p:sp>
        <p:nvSpPr>
          <p:cNvPr id="18" name="TextBox 37"/>
          <p:cNvSpPr txBox="1">
            <a:spLocks noChangeArrowheads="1"/>
          </p:cNvSpPr>
          <p:nvPr/>
        </p:nvSpPr>
        <p:spPr bwMode="gray">
          <a:xfrm>
            <a:off x="7069138" y="2900363"/>
            <a:ext cx="6191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000" smtClean="0">
                <a:solidFill>
                  <a:srgbClr val="EF53A5"/>
                </a:solidFill>
                <a:latin typeface="Arial" pitchFamily="34" charset="0"/>
              </a:rPr>
              <a:t>”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B5AC66-47E7-4EB9-BB6A-CD615D79262A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8C6B6DC8-A9E9-4A44-843D-A5CFE6D3B6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7823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-589932">
              <a:off x="6359946" y="4311243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34"/>
            <p:cNvSpPr>
              <a:spLocks/>
            </p:cNvSpPr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>
                <a:gd name="T0" fmla="*/ 0 w 10000"/>
                <a:gd name="T1" fmla="*/ 0 h 9621"/>
                <a:gd name="T2" fmla="*/ 0 w 10000"/>
                <a:gd name="T3" fmla="*/ 118228689 h 9621"/>
                <a:gd name="T4" fmla="*/ 0 w 10000"/>
                <a:gd name="T5" fmla="*/ 470070759 h 9621"/>
                <a:gd name="T6" fmla="*/ 0 w 10000"/>
                <a:gd name="T7" fmla="*/ 471787167 h 9621"/>
                <a:gd name="T8" fmla="*/ 2147483647 w 10000"/>
                <a:gd name="T9" fmla="*/ 470021820 h 9621"/>
                <a:gd name="T10" fmla="*/ 2147483647 w 10000"/>
                <a:gd name="T11" fmla="*/ 470070759 h 9621"/>
                <a:gd name="T12" fmla="*/ 2147483647 w 10000"/>
                <a:gd name="T13" fmla="*/ 118228689 h 9621"/>
                <a:gd name="T14" fmla="*/ 2147483647 w 10000"/>
                <a:gd name="T15" fmla="*/ 0 h 9621"/>
                <a:gd name="T16" fmla="*/ 2147483647 w 10000"/>
                <a:gd name="T17" fmla="*/ 0 h 9621"/>
                <a:gd name="T18" fmla="*/ 2147483647 w 10000"/>
                <a:gd name="T19" fmla="*/ 12406373 h 9621"/>
                <a:gd name="T20" fmla="*/ 2147483647 w 10000"/>
                <a:gd name="T21" fmla="*/ 23390856 h 9621"/>
                <a:gd name="T22" fmla="*/ 2147483647 w 10000"/>
                <a:gd name="T23" fmla="*/ 32805970 h 9621"/>
                <a:gd name="T24" fmla="*/ 2147483647 w 10000"/>
                <a:gd name="T25" fmla="*/ 41534609 h 9621"/>
                <a:gd name="T26" fmla="*/ 2147483647 w 10000"/>
                <a:gd name="T27" fmla="*/ 48252541 h 9621"/>
                <a:gd name="T28" fmla="*/ 2147483647 w 10000"/>
                <a:gd name="T29" fmla="*/ 53303446 h 9621"/>
                <a:gd name="T30" fmla="*/ 2147483647 w 10000"/>
                <a:gd name="T31" fmla="*/ 57667876 h 9621"/>
                <a:gd name="T32" fmla="*/ 2147483647 w 10000"/>
                <a:gd name="T33" fmla="*/ 60609974 h 9621"/>
                <a:gd name="T34" fmla="*/ 2147483647 w 10000"/>
                <a:gd name="T35" fmla="*/ 62718559 h 9621"/>
                <a:gd name="T36" fmla="*/ 2147483647 w 10000"/>
                <a:gd name="T37" fmla="*/ 63454195 h 9621"/>
                <a:gd name="T38" fmla="*/ 2147483647 w 10000"/>
                <a:gd name="T39" fmla="*/ 63454195 h 9621"/>
                <a:gd name="T40" fmla="*/ 2147483647 w 10000"/>
                <a:gd name="T41" fmla="*/ 63454195 h 9621"/>
                <a:gd name="T42" fmla="*/ 2147483647 w 10000"/>
                <a:gd name="T43" fmla="*/ 62081023 h 9621"/>
                <a:gd name="T44" fmla="*/ 2147483647 w 10000"/>
                <a:gd name="T45" fmla="*/ 59874560 h 9621"/>
                <a:gd name="T46" fmla="*/ 2147483647 w 10000"/>
                <a:gd name="T47" fmla="*/ 56932240 h 9621"/>
                <a:gd name="T48" fmla="*/ 2133607699 w 10000"/>
                <a:gd name="T49" fmla="*/ 53989920 h 9621"/>
                <a:gd name="T50" fmla="*/ 1901300720 w 10000"/>
                <a:gd name="T51" fmla="*/ 50312187 h 9621"/>
                <a:gd name="T52" fmla="*/ 1677027774 w 10000"/>
                <a:gd name="T53" fmla="*/ 46781491 h 9621"/>
                <a:gd name="T54" fmla="*/ 1467482657 w 10000"/>
                <a:gd name="T55" fmla="*/ 42417283 h 9621"/>
                <a:gd name="T56" fmla="*/ 1264632977 w 10000"/>
                <a:gd name="T57" fmla="*/ 38003914 h 9621"/>
                <a:gd name="T58" fmla="*/ 901109212 w 10000"/>
                <a:gd name="T59" fmla="*/ 28392601 h 9621"/>
                <a:gd name="T60" fmla="*/ 590474722 w 10000"/>
                <a:gd name="T61" fmla="*/ 19614802 h 9621"/>
                <a:gd name="T62" fmla="*/ 342100499 w 10000"/>
                <a:gd name="T63" fmla="*/ 12406373 h 9621"/>
                <a:gd name="T64" fmla="*/ 156656659 w 10000"/>
                <a:gd name="T65" fmla="*/ 5786319 h 9621"/>
                <a:gd name="T66" fmla="*/ 0 w 10000"/>
                <a:gd name="T67" fmla="*/ 0 h 9621"/>
                <a:gd name="T68" fmla="*/ 0 w 10000"/>
                <a:gd name="T69" fmla="*/ 0 h 962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Rectangle 13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D218239-DA83-4F41-BB58-6C4705C3F445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A01067EE-15B2-413E-9C97-7F25315824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5657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3294063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849938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25F94D9-E2DD-45F0-9549-96807C980DD0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EB6BA9D9-FA23-4A34-AB8A-F329858651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3662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3289300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849938" y="2489200"/>
            <a:ext cx="0" cy="3546475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7BD09E2-F2C6-4B7B-AF0F-3682AFC0F3B7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327BA0C-D913-4DEE-B61E-543088E34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714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588" y="6388100"/>
            <a:ext cx="9906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226358E-EFC5-494A-89B5-98630444716F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5938" y="6388100"/>
            <a:ext cx="3859212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28213B3-3A66-4B4D-B05E-A7F2963D0D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94041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6"/>
          <p:cNvGrpSpPr>
            <a:grpSpLocks/>
          </p:cNvGrpSpPr>
          <p:nvPr/>
        </p:nvGrpSpPr>
        <p:grpSpPr bwMode="auto">
          <a:xfrm>
            <a:off x="-1588" y="0"/>
            <a:ext cx="9120188" cy="6861175"/>
            <a:chOff x="-1588" y="0"/>
            <a:chExt cx="9120420" cy="6860798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" name="Oval 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6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Oval 7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>
              <a:spLocks/>
            </p:cNvSpPr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414338" y="401638"/>
            <a:ext cx="4611687" cy="60547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35"/>
          <p:cNvSpPr>
            <a:spLocks/>
          </p:cNvSpPr>
          <p:nvPr/>
        </p:nvSpPr>
        <p:spPr bwMode="gray">
          <a:xfrm rot="5400000">
            <a:off x="1298575" y="1765301"/>
            <a:ext cx="5997575" cy="3327400"/>
          </a:xfrm>
          <a:custGeom>
            <a:avLst/>
            <a:gdLst>
              <a:gd name="T0" fmla="*/ 0 w 4960"/>
              <a:gd name="T1" fmla="*/ 0 h 2752"/>
              <a:gd name="T2" fmla="*/ 0 w 4960"/>
              <a:gd name="T3" fmla="*/ 473650312 h 2752"/>
              <a:gd name="T4" fmla="*/ 0 w 4960"/>
              <a:gd name="T5" fmla="*/ 2147483647 h 2752"/>
              <a:gd name="T6" fmla="*/ 0 w 4960"/>
              <a:gd name="T7" fmla="*/ 2147483647 h 2752"/>
              <a:gd name="T8" fmla="*/ 2147483647 w 4960"/>
              <a:gd name="T9" fmla="*/ 2147483647 h 2752"/>
              <a:gd name="T10" fmla="*/ 2147483647 w 4960"/>
              <a:gd name="T11" fmla="*/ 2147483647 h 2752"/>
              <a:gd name="T12" fmla="*/ 2147483647 w 4960"/>
              <a:gd name="T13" fmla="*/ 473650312 h 2752"/>
              <a:gd name="T14" fmla="*/ 2147483647 w 4960"/>
              <a:gd name="T15" fmla="*/ 0 h 2752"/>
              <a:gd name="T16" fmla="*/ 2147483647 w 4960"/>
              <a:gd name="T17" fmla="*/ 0 h 2752"/>
              <a:gd name="T18" fmla="*/ 2147483647 w 4960"/>
              <a:gd name="T19" fmla="*/ 49704247 h 2752"/>
              <a:gd name="T20" fmla="*/ 2147483647 w 4960"/>
              <a:gd name="T21" fmla="*/ 93560152 h 2752"/>
              <a:gd name="T22" fmla="*/ 2147483647 w 4960"/>
              <a:gd name="T23" fmla="*/ 131570136 h 2752"/>
              <a:gd name="T24" fmla="*/ 2147483647 w 4960"/>
              <a:gd name="T25" fmla="*/ 166655344 h 2752"/>
              <a:gd name="T26" fmla="*/ 2147483647 w 4960"/>
              <a:gd name="T27" fmla="*/ 192968646 h 2752"/>
              <a:gd name="T28" fmla="*/ 2147483647 w 4960"/>
              <a:gd name="T29" fmla="*/ 213434816 h 2752"/>
              <a:gd name="T30" fmla="*/ 2147483647 w 4960"/>
              <a:gd name="T31" fmla="*/ 230977420 h 2752"/>
              <a:gd name="T32" fmla="*/ 2147483647 w 4960"/>
              <a:gd name="T33" fmla="*/ 242672892 h 2752"/>
              <a:gd name="T34" fmla="*/ 2147483647 w 4960"/>
              <a:gd name="T35" fmla="*/ 251444799 h 2752"/>
              <a:gd name="T36" fmla="*/ 2147483647 w 4960"/>
              <a:gd name="T37" fmla="*/ 254368365 h 2752"/>
              <a:gd name="T38" fmla="*/ 2147483647 w 4960"/>
              <a:gd name="T39" fmla="*/ 254368365 h 2752"/>
              <a:gd name="T40" fmla="*/ 2147483647 w 4960"/>
              <a:gd name="T41" fmla="*/ 254368365 h 2752"/>
              <a:gd name="T42" fmla="*/ 2147483647 w 4960"/>
              <a:gd name="T43" fmla="*/ 248520024 h 2752"/>
              <a:gd name="T44" fmla="*/ 2147483647 w 4960"/>
              <a:gd name="T45" fmla="*/ 239749326 h 2752"/>
              <a:gd name="T46" fmla="*/ 2147483647 w 4960"/>
              <a:gd name="T47" fmla="*/ 228053854 h 2752"/>
              <a:gd name="T48" fmla="*/ 2147483647 w 4960"/>
              <a:gd name="T49" fmla="*/ 216358381 h 2752"/>
              <a:gd name="T50" fmla="*/ 2061613202 w 4960"/>
              <a:gd name="T51" fmla="*/ 201740552 h 2752"/>
              <a:gd name="T52" fmla="*/ 1818898839 w 4960"/>
              <a:gd name="T53" fmla="*/ 187121514 h 2752"/>
              <a:gd name="T54" fmla="*/ 1590804774 w 4960"/>
              <a:gd name="T55" fmla="*/ 169578910 h 2752"/>
              <a:gd name="T56" fmla="*/ 1371484580 w 4960"/>
              <a:gd name="T57" fmla="*/ 152036306 h 2752"/>
              <a:gd name="T58" fmla="*/ 976707507 w 4960"/>
              <a:gd name="T59" fmla="*/ 114027531 h 2752"/>
              <a:gd name="T60" fmla="*/ 640416464 w 4960"/>
              <a:gd name="T61" fmla="*/ 78942323 h 2752"/>
              <a:gd name="T62" fmla="*/ 371382903 w 4960"/>
              <a:gd name="T63" fmla="*/ 49704247 h 2752"/>
              <a:gd name="T64" fmla="*/ 169608035 w 4960"/>
              <a:gd name="T65" fmla="*/ 23389736 h 2752"/>
              <a:gd name="T66" fmla="*/ 0 w 4960"/>
              <a:gd name="T67" fmla="*/ 0 h 2752"/>
              <a:gd name="T68" fmla="*/ 0 w 4960"/>
              <a:gd name="T69" fmla="*/ 0 h 2752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>
              <a:gd name="T0" fmla="*/ 0 w 5760"/>
              <a:gd name="T1" fmla="*/ 0 h 4320"/>
              <a:gd name="T2" fmla="*/ 0 w 5760"/>
              <a:gd name="T3" fmla="*/ 2147483647 h 4320"/>
              <a:gd name="T4" fmla="*/ 2147483647 w 5760"/>
              <a:gd name="T5" fmla="*/ 2147483647 h 4320"/>
              <a:gd name="T6" fmla="*/ 2147483647 w 5760"/>
              <a:gd name="T7" fmla="*/ 0 h 4320"/>
              <a:gd name="T8" fmla="*/ 0 w 5760"/>
              <a:gd name="T9" fmla="*/ 0 h 4320"/>
              <a:gd name="T10" fmla="*/ 2147483647 w 5760"/>
              <a:gd name="T11" fmla="*/ 2147483647 h 4320"/>
              <a:gd name="T12" fmla="*/ 816530625 w 5760"/>
              <a:gd name="T13" fmla="*/ 2147483647 h 4320"/>
              <a:gd name="T14" fmla="*/ 816530625 w 5760"/>
              <a:gd name="T15" fmla="*/ 816530625 h 4320"/>
              <a:gd name="T16" fmla="*/ 2147483647 w 5760"/>
              <a:gd name="T17" fmla="*/ 816530625 h 4320"/>
              <a:gd name="T18" fmla="*/ 2147483647 w 5760"/>
              <a:gd name="T19" fmla="*/ 2147483647 h 432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AU">
              <a:solidFill>
                <a:prstClr val="black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B1336D3-6F2E-4FE0-9119-EFEB8E2C2729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163" y="6365875"/>
            <a:ext cx="3860800" cy="228600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fld id="{188984C6-2DE9-444B-AB0D-B6801BFA3C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26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688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454A0C-4ABD-41C0-819C-E0C731D90A4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5209141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392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13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217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84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494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6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60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961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62524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11350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7F8B5-03F0-4F7D-A5EB-BBA6AB092BF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5817448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3216833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11692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3201199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614657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60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771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721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650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609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819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5444B-B627-4C78-9173-35BCA2FF9B25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3622358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63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870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000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1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46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909496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20811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852100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84156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835437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539AA5-6E15-478F-9743-078D7D4A38B2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1343846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08061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54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626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B0D8A-ACE2-4667-BCEB-C419D4EDE7F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463016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432A8-379D-4FF8-B878-1621A3277119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61299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AU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219DD2-3C90-4EEB-B814-29BBECB0DECA}" type="slidenum">
              <a:rPr lang="en-AU" altLang="en-US"/>
              <a:pPr>
                <a:defRPr/>
              </a:pPr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94701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AU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AU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6D2701D-2FC0-49F9-B52C-17985C1A56BC}" type="datetimeFigureOut">
              <a:rPr lang="en-AU"/>
              <a:pPr>
                <a:defRPr/>
              </a:pPr>
              <a:t>9/08/2014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7083C7C-C962-4967-9F15-CEFB6BDE795B}" type="slidenum">
              <a:rPr lang="en-AU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AU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6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5"/>
          <p:cNvGrpSpPr>
            <a:grpSpLocks/>
          </p:cNvGrpSpPr>
          <p:nvPr/>
        </p:nvGrpSpPr>
        <p:grpSpPr bwMode="auto">
          <a:xfrm>
            <a:off x="-1588" y="0"/>
            <a:ext cx="9145588" cy="6861175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99" name="Freeform 5"/>
            <p:cNvSpPr>
              <a:spLocks/>
            </p:cNvSpPr>
            <p:nvPr/>
          </p:nvSpPr>
          <p:spPr bwMode="gray">
            <a:xfrm rot="-589932">
              <a:off x="6359946" y="1790293"/>
              <a:ext cx="2377690" cy="317748"/>
            </a:xfrm>
            <a:custGeom>
              <a:avLst/>
              <a:gdLst>
                <a:gd name="T0" fmla="*/ 4805311 w 10000"/>
                <a:gd name="T1" fmla="*/ 9131757 h 5291"/>
                <a:gd name="T2" fmla="*/ 562966612 w 10000"/>
                <a:gd name="T3" fmla="*/ 19082176 h 5291"/>
                <a:gd name="T4" fmla="*/ 565340974 w 10000"/>
                <a:gd name="T5" fmla="*/ 0 h 5291"/>
                <a:gd name="T6" fmla="*/ 565340974 w 10000"/>
                <a:gd name="T7" fmla="*/ 0 h 5291"/>
                <a:gd name="T8" fmla="*/ 546515137 w 10000"/>
                <a:gd name="T9" fmla="*/ 735727 h 5291"/>
                <a:gd name="T10" fmla="*/ 527689301 w 10000"/>
                <a:gd name="T11" fmla="*/ 1442628 h 5291"/>
                <a:gd name="T12" fmla="*/ 508863465 w 10000"/>
                <a:gd name="T13" fmla="*/ 2127849 h 5291"/>
                <a:gd name="T14" fmla="*/ 489981040 w 10000"/>
                <a:gd name="T15" fmla="*/ 2715721 h 5291"/>
                <a:gd name="T16" fmla="*/ 471098615 w 10000"/>
                <a:gd name="T17" fmla="*/ 3307198 h 5291"/>
                <a:gd name="T18" fmla="*/ 452216190 w 10000"/>
                <a:gd name="T19" fmla="*/ 3862581 h 5291"/>
                <a:gd name="T20" fmla="*/ 433559883 w 10000"/>
                <a:gd name="T21" fmla="*/ 4335029 h 5291"/>
                <a:gd name="T22" fmla="*/ 414564518 w 10000"/>
                <a:gd name="T23" fmla="*/ 4778651 h 5291"/>
                <a:gd name="T24" fmla="*/ 395738682 w 10000"/>
                <a:gd name="T25" fmla="*/ 5193387 h 5291"/>
                <a:gd name="T26" fmla="*/ 377252142 w 10000"/>
                <a:gd name="T27" fmla="*/ 5546868 h 5291"/>
                <a:gd name="T28" fmla="*/ 358426068 w 10000"/>
                <a:gd name="T29" fmla="*/ 5900288 h 5291"/>
                <a:gd name="T30" fmla="*/ 339939528 w 10000"/>
                <a:gd name="T31" fmla="*/ 6199659 h 5291"/>
                <a:gd name="T32" fmla="*/ 321452988 w 10000"/>
                <a:gd name="T33" fmla="*/ 6434052 h 5291"/>
                <a:gd name="T34" fmla="*/ 302966211 w 10000"/>
                <a:gd name="T35" fmla="*/ 6672107 h 5291"/>
                <a:gd name="T36" fmla="*/ 284705789 w 10000"/>
                <a:gd name="T37" fmla="*/ 6874071 h 5291"/>
                <a:gd name="T38" fmla="*/ 266671249 w 10000"/>
                <a:gd name="T39" fmla="*/ 7025528 h 5291"/>
                <a:gd name="T40" fmla="*/ 248524005 w 10000"/>
                <a:gd name="T41" fmla="*/ 7140952 h 5291"/>
                <a:gd name="T42" fmla="*/ 230602642 w 10000"/>
                <a:gd name="T43" fmla="*/ 7259980 h 5291"/>
                <a:gd name="T44" fmla="*/ 212907398 w 10000"/>
                <a:gd name="T45" fmla="*/ 7317633 h 5291"/>
                <a:gd name="T46" fmla="*/ 195268742 w 10000"/>
                <a:gd name="T47" fmla="*/ 7378948 h 5291"/>
                <a:gd name="T48" fmla="*/ 177799854 w 10000"/>
                <a:gd name="T49" fmla="*/ 7404231 h 5291"/>
                <a:gd name="T50" fmla="*/ 160500257 w 10000"/>
                <a:gd name="T51" fmla="*/ 7378948 h 5291"/>
                <a:gd name="T52" fmla="*/ 143427016 w 10000"/>
                <a:gd name="T53" fmla="*/ 7378948 h 5291"/>
                <a:gd name="T54" fmla="*/ 126523305 w 10000"/>
                <a:gd name="T55" fmla="*/ 7317633 h 5291"/>
                <a:gd name="T56" fmla="*/ 109845711 w 10000"/>
                <a:gd name="T57" fmla="*/ 7227491 h 5291"/>
                <a:gd name="T58" fmla="*/ 93450826 w 10000"/>
                <a:gd name="T59" fmla="*/ 7140952 h 5291"/>
                <a:gd name="T60" fmla="*/ 77338647 w 10000"/>
                <a:gd name="T61" fmla="*/ 7050751 h 5291"/>
                <a:gd name="T62" fmla="*/ 61339409 w 10000"/>
                <a:gd name="T63" fmla="*/ 6906500 h 5291"/>
                <a:gd name="T64" fmla="*/ 45566527 w 10000"/>
                <a:gd name="T65" fmla="*/ 6755043 h 5291"/>
                <a:gd name="T66" fmla="*/ 30132703 w 10000"/>
                <a:gd name="T67" fmla="*/ 6610792 h 5291"/>
                <a:gd name="T68" fmla="*/ 0 w 10000"/>
                <a:gd name="T69" fmla="*/ 6224882 h 5291"/>
                <a:gd name="T70" fmla="*/ 4805311 w 10000"/>
                <a:gd name="T71" fmla="*/ 9131757 h 529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0" name="Freeform 24"/>
            <p:cNvSpPr>
              <a:spLocks/>
            </p:cNvSpPr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>
                <a:gd name="T0" fmla="*/ 0 w 4960"/>
                <a:gd name="T1" fmla="*/ 0 h 2752"/>
                <a:gd name="T2" fmla="*/ 0 w 4960"/>
                <a:gd name="T3" fmla="*/ 879926131 h 2752"/>
                <a:gd name="T4" fmla="*/ 0 w 4960"/>
                <a:gd name="T5" fmla="*/ 2147483647 h 2752"/>
                <a:gd name="T6" fmla="*/ 0 w 4960"/>
                <a:gd name="T7" fmla="*/ 2147483647 h 2752"/>
                <a:gd name="T8" fmla="*/ 2147483647 w 4960"/>
                <a:gd name="T9" fmla="*/ 2147483647 h 2752"/>
                <a:gd name="T10" fmla="*/ 2147483647 w 4960"/>
                <a:gd name="T11" fmla="*/ 2147483647 h 2752"/>
                <a:gd name="T12" fmla="*/ 2147483647 w 4960"/>
                <a:gd name="T13" fmla="*/ 879926131 h 2752"/>
                <a:gd name="T14" fmla="*/ 2147483647 w 4960"/>
                <a:gd name="T15" fmla="*/ 0 h 2752"/>
                <a:gd name="T16" fmla="*/ 2147483647 w 4960"/>
                <a:gd name="T17" fmla="*/ 0 h 2752"/>
                <a:gd name="T18" fmla="*/ 2147483647 w 4960"/>
                <a:gd name="T19" fmla="*/ 92337663 h 2752"/>
                <a:gd name="T20" fmla="*/ 2147483647 w 4960"/>
                <a:gd name="T21" fmla="*/ 173811877 h 2752"/>
                <a:gd name="T22" fmla="*/ 2147483647 w 4960"/>
                <a:gd name="T23" fmla="*/ 244424291 h 2752"/>
                <a:gd name="T24" fmla="*/ 2147483647 w 4960"/>
                <a:gd name="T25" fmla="*/ 309603333 h 2752"/>
                <a:gd name="T26" fmla="*/ 2147483647 w 4960"/>
                <a:gd name="T27" fmla="*/ 358488851 h 2752"/>
                <a:gd name="T28" fmla="*/ 2147483647 w 4960"/>
                <a:gd name="T29" fmla="*/ 396509272 h 2752"/>
                <a:gd name="T30" fmla="*/ 2147483647 w 4960"/>
                <a:gd name="T31" fmla="*/ 429099617 h 2752"/>
                <a:gd name="T32" fmla="*/ 2147483647 w 4960"/>
                <a:gd name="T33" fmla="*/ 450826514 h 2752"/>
                <a:gd name="T34" fmla="*/ 2147483647 w 4960"/>
                <a:gd name="T35" fmla="*/ 467121686 h 2752"/>
                <a:gd name="T36" fmla="*/ 2147483647 w 4960"/>
                <a:gd name="T37" fmla="*/ 472553410 h 2752"/>
                <a:gd name="T38" fmla="*/ 2147483647 w 4960"/>
                <a:gd name="T39" fmla="*/ 472553410 h 2752"/>
                <a:gd name="T40" fmla="*/ 2147483647 w 4960"/>
                <a:gd name="T41" fmla="*/ 472553410 h 2752"/>
                <a:gd name="T42" fmla="*/ 2147483647 w 4960"/>
                <a:gd name="T43" fmla="*/ 461689962 h 2752"/>
                <a:gd name="T44" fmla="*/ 2147483647 w 4960"/>
                <a:gd name="T45" fmla="*/ 445394789 h 2752"/>
                <a:gd name="T46" fmla="*/ 2147483647 w 4960"/>
                <a:gd name="T47" fmla="*/ 423667893 h 2752"/>
                <a:gd name="T48" fmla="*/ 2147483647 w 4960"/>
                <a:gd name="T49" fmla="*/ 401940996 h 2752"/>
                <a:gd name="T50" fmla="*/ 2147483647 w 4960"/>
                <a:gd name="T51" fmla="*/ 374782375 h 2752"/>
                <a:gd name="T52" fmla="*/ 2147483647 w 4960"/>
                <a:gd name="T53" fmla="*/ 347625402 h 2752"/>
                <a:gd name="T54" fmla="*/ 2147483647 w 4960"/>
                <a:gd name="T55" fmla="*/ 315035058 h 2752"/>
                <a:gd name="T56" fmla="*/ 2147483647 w 4960"/>
                <a:gd name="T57" fmla="*/ 282444713 h 2752"/>
                <a:gd name="T58" fmla="*/ 1814167891 w 4960"/>
                <a:gd name="T59" fmla="*/ 211833946 h 2752"/>
                <a:gd name="T60" fmla="*/ 1189529488 w 4960"/>
                <a:gd name="T61" fmla="*/ 146654904 h 2752"/>
                <a:gd name="T62" fmla="*/ 689819095 w 4960"/>
                <a:gd name="T63" fmla="*/ 92337663 h 2752"/>
                <a:gd name="T64" fmla="*/ 315035064 w 4960"/>
                <a:gd name="T65" fmla="*/ 43453793 h 2752"/>
                <a:gd name="T66" fmla="*/ 0 w 4960"/>
                <a:gd name="T67" fmla="*/ 0 h 2752"/>
                <a:gd name="T68" fmla="*/ 0 w 4960"/>
                <a:gd name="T69" fmla="*/ 0 h 275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1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>
                <a:gd name="T0" fmla="*/ 0 w 5760"/>
                <a:gd name="T1" fmla="*/ 0 h 4320"/>
                <a:gd name="T2" fmla="*/ 0 w 5760"/>
                <a:gd name="T3" fmla="*/ 2147483647 h 4320"/>
                <a:gd name="T4" fmla="*/ 2147483647 w 5760"/>
                <a:gd name="T5" fmla="*/ 2147483647 h 4320"/>
                <a:gd name="T6" fmla="*/ 2147483647 w 5760"/>
                <a:gd name="T7" fmla="*/ 0 h 4320"/>
                <a:gd name="T8" fmla="*/ 0 w 5760"/>
                <a:gd name="T9" fmla="*/ 0 h 4320"/>
                <a:gd name="T10" fmla="*/ 2147483647 w 5760"/>
                <a:gd name="T11" fmla="*/ 2147483647 h 4320"/>
                <a:gd name="T12" fmla="*/ 816530625 w 5760"/>
                <a:gd name="T13" fmla="*/ 2147483647 h 4320"/>
                <a:gd name="T14" fmla="*/ 816530625 w 5760"/>
                <a:gd name="T15" fmla="*/ 816530625 h 4320"/>
                <a:gd name="T16" fmla="*/ 2147483647 w 5760"/>
                <a:gd name="T17" fmla="*/ 816530625 h 4320"/>
                <a:gd name="T18" fmla="*/ 2147483647 w 5760"/>
                <a:gd name="T19" fmla="*/ 2147483647 h 4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AU">
                <a:solidFill>
                  <a:prstClr val="black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gray">
          <a:xfrm>
            <a:off x="866775" y="927100"/>
            <a:ext cx="6345238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63600" y="2489200"/>
            <a:ext cx="6346825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3963" y="6365875"/>
            <a:ext cx="9906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1" i="0">
                <a:solidFill>
                  <a:srgbClr val="B31166"/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fld id="{257A784F-16D2-4E2B-B091-EDF20D2780EA}" type="datetimeFigureOut">
              <a:rPr lang="en-US"/>
              <a:pPr>
                <a:defRPr/>
              </a:pPr>
              <a:t>8/9/2014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550" y="6365875"/>
            <a:ext cx="3860800" cy="2286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1" i="0">
                <a:solidFill>
                  <a:srgbClr val="B31166"/>
                </a:solidFill>
                <a:latin typeface="Century Gothic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745413" y="0"/>
            <a:ext cx="685800" cy="11001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738" y="295275"/>
            <a:ext cx="790575" cy="7683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2800">
                <a:solidFill>
                  <a:srgbClr val="FFFFFF"/>
                </a:solidFill>
                <a:latin typeface="Century Gothic" panose="020B0502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C19FB5-30F3-4814-A9FA-C98D0A1952FF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487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entury Gothic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685800" indent="-282575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95885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233488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1508125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anose="05040102010807070707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9766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A013F82-EE5E-44EE-A61D-E31C6657F26F}" type="slidenum">
              <a:rPr 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en-US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6406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  <p:sldLayoutId id="2147483734" r:id="rId14"/>
    <p:sldLayoutId id="2147483735" r:id="rId15"/>
    <p:sldLayoutId id="2147483736" r:id="rId16"/>
    <p:sldLayoutId id="2147483737" r:id="rId17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9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51.png"/><Relationship Id="rId18" Type="http://schemas.openxmlformats.org/officeDocument/2006/relationships/image" Target="../media/image27.png"/><Relationship Id="rId3" Type="http://schemas.openxmlformats.org/officeDocument/2006/relationships/image" Target="../media/image10.png"/><Relationship Id="rId21" Type="http://schemas.openxmlformats.org/officeDocument/2006/relationships/image" Target="../media/image5.png"/><Relationship Id="rId7" Type="http://schemas.openxmlformats.org/officeDocument/2006/relationships/image" Target="../media/image72.png"/><Relationship Id="rId12" Type="http://schemas.openxmlformats.org/officeDocument/2006/relationships/image" Target="../media/image53.png"/><Relationship Id="rId17" Type="http://schemas.openxmlformats.org/officeDocument/2006/relationships/image" Target="../media/image32.png"/><Relationship Id="rId2" Type="http://schemas.openxmlformats.org/officeDocument/2006/relationships/image" Target="../media/image36.png"/><Relationship Id="rId16" Type="http://schemas.openxmlformats.org/officeDocument/2006/relationships/image" Target="../media/image37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55.png"/><Relationship Id="rId5" Type="http://schemas.openxmlformats.org/officeDocument/2006/relationships/image" Target="../media/image4.png"/><Relationship Id="rId15" Type="http://schemas.openxmlformats.org/officeDocument/2006/relationships/image" Target="../media/image40.png"/><Relationship Id="rId10" Type="http://schemas.openxmlformats.org/officeDocument/2006/relationships/image" Target="../media/image57.png"/><Relationship Id="rId19" Type="http://schemas.openxmlformats.org/officeDocument/2006/relationships/image" Target="../media/image74.png"/><Relationship Id="rId4" Type="http://schemas.openxmlformats.org/officeDocument/2006/relationships/image" Target="../media/image6.png"/><Relationship Id="rId9" Type="http://schemas.openxmlformats.org/officeDocument/2006/relationships/image" Target="../media/image73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Plain form</a:t>
            </a:r>
            <a:endParaRPr lang="en-AU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ja-JP" dirty="0" err="1" smtClean="0"/>
              <a:t>Practise</a:t>
            </a:r>
            <a:r>
              <a:rPr lang="ja-JP" altLang="en-US" dirty="0" smtClean="0"/>
              <a:t> </a:t>
            </a:r>
            <a:r>
              <a:rPr lang="en-US" altLang="ja-JP" dirty="0" smtClean="0"/>
              <a:t>using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plain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form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45201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かうの？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95963" y="6090918"/>
            <a:ext cx="1136339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ふく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0380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かう。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835284" y="6052232"/>
            <a:ext cx="2308407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けいたい（でんわ）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199787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デジカメ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/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カメラ</a:t>
            </a:r>
            <a:r>
              <a:rPr lang="en-US" altLang="ja-JP" dirty="0">
                <a:solidFill>
                  <a:prstClr val="black"/>
                </a:solidFill>
              </a:rPr>
              <a:t>)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39952" y="3188269"/>
            <a:ext cx="1346448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くつ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4233" y="4223671"/>
            <a:ext cx="2375925" cy="17819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260" y="973925"/>
            <a:ext cx="2916559" cy="21874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168" y="886745"/>
            <a:ext cx="2286000" cy="2286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5826" y="3876726"/>
            <a:ext cx="2686050" cy="22028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0" y="908582"/>
            <a:ext cx="1717474" cy="2427363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48264" y="3189344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</a:t>
            </a:r>
            <a:r>
              <a:rPr lang="ja-JP" altLang="en-US" dirty="0">
                <a:solidFill>
                  <a:prstClr val="black"/>
                </a:solidFill>
              </a:rPr>
              <a:t>っし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53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とるの？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0380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とる。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7603" y="4242583"/>
            <a:ext cx="110241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355" y="1986315"/>
            <a:ext cx="2335361" cy="23353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85517" y="4244905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しゃしん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420888"/>
            <a:ext cx="3269260" cy="18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256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つくるの？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つくる。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17" y="1652042"/>
            <a:ext cx="3810000" cy="28575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73883" y="4365104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ケーキ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519221"/>
            <a:ext cx="4381500" cy="304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84168" y="4360461"/>
            <a:ext cx="92460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すし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628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だれ</a:t>
            </a:r>
            <a:r>
              <a:rPr lang="ja-JP" altLang="en-US" sz="4000" dirty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あうの？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PERSON</a:t>
            </a:r>
            <a:r>
              <a:rPr lang="ja-JP" altLang="en-US" sz="2800" dirty="0">
                <a:solidFill>
                  <a:srgbClr val="FF0000"/>
                </a:solidFill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</a:rPr>
              <a:t>あう。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73883" y="4365104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かぞく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24128" y="4360461"/>
            <a:ext cx="128464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ともだ</a:t>
            </a:r>
            <a:r>
              <a:rPr lang="ja-JP" altLang="en-US" dirty="0">
                <a:solidFill>
                  <a:prstClr val="black"/>
                </a:solidFill>
              </a:rPr>
              <a:t>ち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35517"/>
            <a:ext cx="2869449" cy="27249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2363999"/>
            <a:ext cx="3333750" cy="197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58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ど</a:t>
            </a:r>
            <a:r>
              <a:rPr lang="ja-JP" altLang="en-US" sz="4000" dirty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こ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に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行くの？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PLACE</a:t>
            </a:r>
            <a:r>
              <a:rPr lang="ja-JP" altLang="en-US" sz="2800" dirty="0">
                <a:solidFill>
                  <a:srgbClr val="FF0000"/>
                </a:solidFill>
              </a:rPr>
              <a:t>に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</a:rPr>
              <a:t>行く。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17" y="846523"/>
            <a:ext cx="2451209" cy="1699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5645" y="2370008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258" y="4859487"/>
            <a:ext cx="2448272" cy="183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87" y="4898523"/>
            <a:ext cx="2472275" cy="1854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2" y="4997828"/>
            <a:ext cx="2207463" cy="1655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12" y="2936803"/>
            <a:ext cx="2248766" cy="168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7647" y="3090130"/>
            <a:ext cx="3016342" cy="14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995" y="2887047"/>
            <a:ext cx="2350061" cy="17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72" y="841547"/>
            <a:ext cx="2201728" cy="165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182" y="859243"/>
            <a:ext cx="2497899" cy="167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615120" y="215271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海（うみ）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2356" y="21726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町（まち）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1764" y="4330904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レストラン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デパート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84569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コンサート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44084" y="6228189"/>
            <a:ext cx="1709009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ピックニック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88484" y="6220815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パーティー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68266" y="6220814"/>
            <a:ext cx="181509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SPOR</a:t>
            </a:r>
            <a:r>
              <a:rPr lang="en-US" altLang="ja-JP" dirty="0">
                <a:solidFill>
                  <a:prstClr val="black"/>
                </a:solidFill>
              </a:rPr>
              <a:t>T</a:t>
            </a:r>
            <a:r>
              <a:rPr lang="ja-JP" altLang="en-US" dirty="0">
                <a:solidFill>
                  <a:prstClr val="black"/>
                </a:solidFill>
              </a:rPr>
              <a:t>のしあ</a:t>
            </a:r>
            <a:r>
              <a:rPr lang="ja-JP" altLang="en-US" dirty="0">
                <a:solidFill>
                  <a:prstClr val="black"/>
                </a:solidFill>
              </a:rPr>
              <a:t>い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206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578047"/>
            <a:ext cx="2446701" cy="1922407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srgbClr val="6A9E1F"/>
                </a:solidFill>
                <a:latin typeface="S2G Sea font-PRO" pitchFamily="2" charset="-128"/>
                <a:ea typeface="S2G Sea font-PRO" pitchFamily="2" charset="-128"/>
              </a:rPr>
              <a:t>どこ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で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ね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るの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084" y="1556792"/>
            <a:ext cx="2793014" cy="192240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PLACE</a:t>
            </a:r>
            <a:r>
              <a:rPr lang="ja-JP" altLang="en-US" sz="2800" dirty="0">
                <a:solidFill>
                  <a:srgbClr val="FF0000"/>
                </a:solidFill>
              </a:rPr>
              <a:t>で</a:t>
            </a:r>
            <a:r>
              <a:rPr lang="ja-JP" altLang="en-US" sz="2800" dirty="0">
                <a:solidFill>
                  <a:prstClr val="black"/>
                </a:solidFill>
              </a:rPr>
              <a:t>　</a:t>
            </a:r>
            <a:r>
              <a:rPr lang="ja-JP" altLang="en-US" sz="2800" dirty="0">
                <a:solidFill>
                  <a:prstClr val="black"/>
                </a:solidFill>
              </a:rPr>
              <a:t>ねる。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83406" y="3279039"/>
            <a:ext cx="2076727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ともだちの　うち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56711"/>
            <a:ext cx="2880320" cy="193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30557" y="602526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海（うみ）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4656" y="4264502"/>
            <a:ext cx="2857500" cy="20383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09649" y="609329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ソファー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6038" y="1556792"/>
            <a:ext cx="2506230" cy="18512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36737" y="3271115"/>
            <a:ext cx="1620181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ベッドルーム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979062" y="3256114"/>
            <a:ext cx="1620181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ふとん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8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8563" y="5220866"/>
            <a:ext cx="1458385" cy="111566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519" y="5259861"/>
            <a:ext cx="1496196" cy="99540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61" y="5279953"/>
            <a:ext cx="1597265" cy="97333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170" y="4027210"/>
            <a:ext cx="1218150" cy="1140158"/>
          </a:xfrm>
          <a:prstGeom prst="rect">
            <a:avLst/>
          </a:prstGeom>
        </p:spPr>
      </p:pic>
      <p:pic>
        <p:nvPicPr>
          <p:cNvPr id="54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814" y="5200420"/>
            <a:ext cx="1535501" cy="1151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023" y="4048949"/>
            <a:ext cx="1446282" cy="108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42194" y="4036210"/>
            <a:ext cx="1486744" cy="1098216"/>
          </a:xfrm>
          <a:prstGeom prst="rect">
            <a:avLst/>
          </a:prstGeom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118" y="4049659"/>
            <a:ext cx="1484751" cy="99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37291" y="2995877"/>
            <a:ext cx="1480652" cy="8757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97636" y="2903454"/>
            <a:ext cx="1430791" cy="99533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18852" y="2943119"/>
            <a:ext cx="1634426" cy="90547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9624" y="2853258"/>
            <a:ext cx="1274870" cy="10455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8687" y="1650511"/>
            <a:ext cx="1440041" cy="108003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69115" y="1662015"/>
            <a:ext cx="889757" cy="113295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025828" y="1751352"/>
            <a:ext cx="1589474" cy="9536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80540" y="1692151"/>
            <a:ext cx="1519330" cy="1012886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174" y="455017"/>
            <a:ext cx="1145604" cy="114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828" y="443915"/>
            <a:ext cx="1591778" cy="106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44933" y="499986"/>
            <a:ext cx="1582264" cy="1055667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6741807"/>
              </p:ext>
            </p:extLst>
          </p:nvPr>
        </p:nvGraphicFramePr>
        <p:xfrm>
          <a:off x="576650" y="433172"/>
          <a:ext cx="6768000" cy="59400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692000"/>
                <a:gridCol w="1692000"/>
                <a:gridCol w="1692000"/>
                <a:gridCol w="1692000"/>
              </a:tblGrid>
              <a:tr h="118800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</a:tr>
              <a:tr h="118800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</a:tr>
              <a:tr h="118800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</a:tr>
              <a:tr h="118800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>
                    <a:noFill/>
                  </a:tcPr>
                </a:tc>
              </a:tr>
              <a:tr h="1188000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10257" y="2636912"/>
            <a:ext cx="1290738" cy="313932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ja-JP" altLang="en-US" dirty="0">
                <a:solidFill>
                  <a:srgbClr val="4F81BD"/>
                </a:solidFill>
              </a:rPr>
              <a:t>チー</a:t>
            </a:r>
            <a:r>
              <a:rPr lang="ja-JP" altLang="en-US" dirty="0">
                <a:solidFill>
                  <a:srgbClr val="4F81BD"/>
                </a:solidFill>
              </a:rPr>
              <a:t>ム</a:t>
            </a:r>
            <a:r>
              <a:rPr lang="ja-JP" altLang="en-US" dirty="0">
                <a:solidFill>
                  <a:srgbClr val="4F81BD"/>
                </a:solidFill>
              </a:rPr>
              <a:t>あ</a:t>
            </a:r>
            <a:r>
              <a:rPr lang="ja-JP" altLang="en-US" dirty="0">
                <a:solidFill>
                  <a:srgbClr val="4F81BD"/>
                </a:solidFill>
              </a:rPr>
              <a:t>お</a:t>
            </a:r>
            <a:endParaRPr lang="en-US" altLang="ja-JP" dirty="0">
              <a:solidFill>
                <a:srgbClr val="4F81BD"/>
              </a:solidFill>
            </a:endParaRPr>
          </a:p>
          <a:p>
            <a:r>
              <a:rPr lang="ja-JP" altLang="en-US" dirty="0">
                <a:solidFill>
                  <a:srgbClr val="4F81BD"/>
                </a:solidFill>
              </a:rPr>
              <a:t>のなまえ：</a:t>
            </a:r>
            <a:endParaRPr lang="en-AU" dirty="0">
              <a:solidFill>
                <a:srgbClr val="4F81BD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  <a:p>
            <a:endParaRPr lang="en-AU" dirty="0">
              <a:solidFill>
                <a:prstClr val="black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チームあか</a:t>
            </a:r>
            <a:endParaRPr lang="en-US" altLang="ja-JP" dirty="0">
              <a:solidFill>
                <a:srgbClr val="FF0000"/>
              </a:solidFill>
            </a:endParaRPr>
          </a:p>
          <a:p>
            <a:r>
              <a:rPr lang="ja-JP" altLang="en-US" dirty="0">
                <a:solidFill>
                  <a:srgbClr val="FF0000"/>
                </a:solidFill>
              </a:rPr>
              <a:t>のなまえ</a:t>
            </a:r>
            <a:r>
              <a:rPr lang="ja-JP" altLang="en-US" dirty="0">
                <a:solidFill>
                  <a:srgbClr val="FF0000"/>
                </a:solidFill>
              </a:rPr>
              <a:t>：</a:t>
            </a:r>
            <a:endParaRPr lang="en-US" altLang="ja-JP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7863" y="575320"/>
            <a:ext cx="1357502" cy="905001"/>
          </a:xfrm>
          <a:prstGeom prst="rect">
            <a:avLst/>
          </a:prstGeom>
        </p:spPr>
      </p:pic>
      <p:sp>
        <p:nvSpPr>
          <p:cNvPr id="9" name="24-Point Star 8"/>
          <p:cNvSpPr/>
          <p:nvPr/>
        </p:nvSpPr>
        <p:spPr>
          <a:xfrm rot="21293902">
            <a:off x="27796" y="81739"/>
            <a:ext cx="1869989" cy="708454"/>
          </a:xfrm>
          <a:prstGeom prst="star24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スタート</a:t>
            </a:r>
            <a:endParaRPr lang="en-AU" dirty="0"/>
          </a:p>
        </p:txBody>
      </p:sp>
      <p:sp>
        <p:nvSpPr>
          <p:cNvPr id="10" name="24-Point Star 9"/>
          <p:cNvSpPr/>
          <p:nvPr/>
        </p:nvSpPr>
        <p:spPr>
          <a:xfrm rot="470098">
            <a:off x="6446077" y="6025394"/>
            <a:ext cx="1869989" cy="708454"/>
          </a:xfrm>
          <a:prstGeom prst="star24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dirty="0" smtClean="0"/>
              <a:t>ゴール</a:t>
            </a:r>
            <a:endParaRPr lang="en-AU" dirty="0"/>
          </a:p>
        </p:txBody>
      </p:sp>
      <p:sp>
        <p:nvSpPr>
          <p:cNvPr id="16" name="U-Turn Arrow 15"/>
          <p:cNvSpPr/>
          <p:nvPr/>
        </p:nvSpPr>
        <p:spPr>
          <a:xfrm rot="5400000">
            <a:off x="3722767" y="-946982"/>
            <a:ext cx="1627898" cy="5448785"/>
          </a:xfrm>
          <a:prstGeom prst="uturnArrow">
            <a:avLst>
              <a:gd name="adj1" fmla="val 19964"/>
              <a:gd name="adj2" fmla="val 25000"/>
              <a:gd name="adj3" fmla="val 37523"/>
              <a:gd name="adj4" fmla="val 43212"/>
              <a:gd name="adj5" fmla="val 75000"/>
            </a:avLst>
          </a:prstGeom>
          <a:solidFill>
            <a:schemeClr val="tx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7" name="U-Turn Arrow 16"/>
          <p:cNvSpPr/>
          <p:nvPr/>
        </p:nvSpPr>
        <p:spPr>
          <a:xfrm rot="16200000" flipH="1">
            <a:off x="506480" y="2154051"/>
            <a:ext cx="1774957" cy="1578137"/>
          </a:xfrm>
          <a:prstGeom prst="uturnArrow">
            <a:avLst>
              <a:gd name="adj1" fmla="val 19964"/>
              <a:gd name="adj2" fmla="val 25000"/>
              <a:gd name="adj3" fmla="val 28694"/>
              <a:gd name="adj4" fmla="val 43212"/>
              <a:gd name="adj5" fmla="val 75000"/>
            </a:avLst>
          </a:prstGeom>
          <a:solidFill>
            <a:schemeClr val="tx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8" name="U-Turn Arrow 17"/>
          <p:cNvSpPr/>
          <p:nvPr/>
        </p:nvSpPr>
        <p:spPr>
          <a:xfrm rot="5400000">
            <a:off x="4083463" y="1703787"/>
            <a:ext cx="1681344" cy="4913871"/>
          </a:xfrm>
          <a:prstGeom prst="uturnArrow">
            <a:avLst>
              <a:gd name="adj1" fmla="val 19964"/>
              <a:gd name="adj2" fmla="val 25000"/>
              <a:gd name="adj3" fmla="val 29746"/>
              <a:gd name="adj4" fmla="val 43212"/>
              <a:gd name="adj5" fmla="val 75000"/>
            </a:avLst>
          </a:prstGeom>
          <a:solidFill>
            <a:schemeClr val="tx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19" name="U-Turn Arrow 18"/>
          <p:cNvSpPr/>
          <p:nvPr/>
        </p:nvSpPr>
        <p:spPr>
          <a:xfrm rot="16200000" flipH="1">
            <a:off x="1462984" y="3690491"/>
            <a:ext cx="1609201" cy="3119441"/>
          </a:xfrm>
          <a:prstGeom prst="uturnArrow">
            <a:avLst>
              <a:gd name="adj1" fmla="val 19964"/>
              <a:gd name="adj2" fmla="val 25000"/>
              <a:gd name="adj3" fmla="val 28694"/>
              <a:gd name="adj4" fmla="val 43212"/>
              <a:gd name="adj5" fmla="val 75000"/>
            </a:avLst>
          </a:prstGeom>
          <a:solidFill>
            <a:schemeClr val="tx1">
              <a:alpha val="3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solidFill>
                <a:schemeClr val="tx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2912" y="41739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1</a:t>
            </a:r>
            <a:endParaRPr lang="en-AU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3697434" y="41013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</a:t>
            </a:r>
            <a:endParaRPr lang="en-AU" sz="1200" dirty="0"/>
          </a:p>
        </p:txBody>
      </p:sp>
      <p:sp>
        <p:nvSpPr>
          <p:cNvPr id="31" name="TextBox 30"/>
          <p:cNvSpPr txBox="1"/>
          <p:nvPr/>
        </p:nvSpPr>
        <p:spPr>
          <a:xfrm>
            <a:off x="5351392" y="41013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</a:t>
            </a:r>
            <a:endParaRPr lang="en-AU" sz="1200" dirty="0"/>
          </a:p>
        </p:txBody>
      </p:sp>
      <p:sp>
        <p:nvSpPr>
          <p:cNvPr id="32" name="TextBox 31"/>
          <p:cNvSpPr txBox="1"/>
          <p:nvPr/>
        </p:nvSpPr>
        <p:spPr>
          <a:xfrm>
            <a:off x="7015463" y="435966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4</a:t>
            </a:r>
            <a:endParaRPr lang="en-AU" sz="1200" dirty="0"/>
          </a:p>
        </p:txBody>
      </p:sp>
      <p:sp>
        <p:nvSpPr>
          <p:cNvPr id="33" name="TextBox 32"/>
          <p:cNvSpPr txBox="1"/>
          <p:nvPr/>
        </p:nvSpPr>
        <p:spPr>
          <a:xfrm>
            <a:off x="1925580" y="16213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8</a:t>
            </a:r>
            <a:endParaRPr lang="en-AU" sz="1200" dirty="0"/>
          </a:p>
        </p:txBody>
      </p:sp>
      <p:sp>
        <p:nvSpPr>
          <p:cNvPr id="34" name="TextBox 33"/>
          <p:cNvSpPr txBox="1"/>
          <p:nvPr/>
        </p:nvSpPr>
        <p:spPr>
          <a:xfrm>
            <a:off x="3719552" y="16213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7</a:t>
            </a:r>
            <a:endParaRPr lang="en-A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5373510" y="162134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6</a:t>
            </a:r>
            <a:endParaRPr lang="en-AU" sz="1200" dirty="0"/>
          </a:p>
        </p:txBody>
      </p:sp>
      <p:sp>
        <p:nvSpPr>
          <p:cNvPr id="36" name="TextBox 35"/>
          <p:cNvSpPr txBox="1"/>
          <p:nvPr/>
        </p:nvSpPr>
        <p:spPr>
          <a:xfrm>
            <a:off x="7037581" y="16471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5</a:t>
            </a:r>
            <a:endParaRPr lang="en-A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1955915" y="2805307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9</a:t>
            </a:r>
            <a:endParaRPr lang="en-AU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609841" y="28053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A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5272846" y="28053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010250" y="283113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12</a:t>
            </a:r>
            <a:endParaRPr lang="en-A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1916575" y="40125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16</a:t>
            </a:r>
            <a:endParaRPr lang="en-AU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3652881" y="40125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15</a:t>
            </a:r>
            <a:endParaRPr lang="en-AU" sz="1200" dirty="0"/>
          </a:p>
        </p:txBody>
      </p:sp>
      <p:sp>
        <p:nvSpPr>
          <p:cNvPr id="43" name="TextBox 42"/>
          <p:cNvSpPr txBox="1"/>
          <p:nvPr/>
        </p:nvSpPr>
        <p:spPr>
          <a:xfrm>
            <a:off x="5364505" y="401258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14</a:t>
            </a:r>
            <a:endParaRPr lang="en-AU" sz="1200" dirty="0"/>
          </a:p>
        </p:txBody>
      </p:sp>
      <p:sp>
        <p:nvSpPr>
          <p:cNvPr id="44" name="TextBox 43"/>
          <p:cNvSpPr txBox="1"/>
          <p:nvPr/>
        </p:nvSpPr>
        <p:spPr>
          <a:xfrm>
            <a:off x="7028576" y="4038407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13</a:t>
            </a:r>
            <a:endParaRPr lang="en-AU" sz="1200" dirty="0"/>
          </a:p>
        </p:txBody>
      </p:sp>
      <p:sp>
        <p:nvSpPr>
          <p:cNvPr id="45" name="TextBox 44"/>
          <p:cNvSpPr txBox="1"/>
          <p:nvPr/>
        </p:nvSpPr>
        <p:spPr>
          <a:xfrm>
            <a:off x="1911357" y="51793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/>
              <a:t>17</a:t>
            </a:r>
            <a:endParaRPr lang="en-AU" sz="1200" dirty="0"/>
          </a:p>
        </p:txBody>
      </p:sp>
      <p:sp>
        <p:nvSpPr>
          <p:cNvPr id="46" name="TextBox 45"/>
          <p:cNvSpPr txBox="1"/>
          <p:nvPr/>
        </p:nvSpPr>
        <p:spPr>
          <a:xfrm>
            <a:off x="3639425" y="51793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18</a:t>
            </a:r>
            <a:endParaRPr lang="en-AU" sz="1200" dirty="0"/>
          </a:p>
        </p:txBody>
      </p:sp>
      <p:sp>
        <p:nvSpPr>
          <p:cNvPr id="47" name="TextBox 46"/>
          <p:cNvSpPr txBox="1"/>
          <p:nvPr/>
        </p:nvSpPr>
        <p:spPr>
          <a:xfrm>
            <a:off x="5326335" y="5179345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19</a:t>
            </a:r>
            <a:endParaRPr lang="en-AU" sz="1200" dirty="0"/>
          </a:p>
        </p:txBody>
      </p:sp>
      <p:sp>
        <p:nvSpPr>
          <p:cNvPr id="48" name="TextBox 47"/>
          <p:cNvSpPr txBox="1"/>
          <p:nvPr/>
        </p:nvSpPr>
        <p:spPr>
          <a:xfrm>
            <a:off x="6990406" y="5205172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20</a:t>
            </a:r>
            <a:endParaRPr lang="en-AU" sz="1200" dirty="0"/>
          </a:p>
        </p:txBody>
      </p:sp>
      <p:sp>
        <p:nvSpPr>
          <p:cNvPr id="59" name="TextBox 58"/>
          <p:cNvSpPr txBox="1"/>
          <p:nvPr/>
        </p:nvSpPr>
        <p:spPr>
          <a:xfrm>
            <a:off x="7479438" y="332026"/>
            <a:ext cx="161967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AU" sz="1200" dirty="0" smtClean="0">
                <a:solidFill>
                  <a:prstClr val="black"/>
                </a:solidFill>
              </a:rPr>
              <a:t>Use the picture prompts to create </a:t>
            </a:r>
            <a:r>
              <a:rPr lang="en-AU" sz="1200" dirty="0" smtClean="0">
                <a:solidFill>
                  <a:prstClr val="black"/>
                </a:solidFill>
              </a:rPr>
              <a:t>plain form sentences</a:t>
            </a:r>
            <a:r>
              <a:rPr lang="ja-JP" altLang="en-US" sz="1200" dirty="0" smtClean="0">
                <a:solidFill>
                  <a:prstClr val="black"/>
                </a:solidFill>
              </a:rPr>
              <a:t>．</a:t>
            </a:r>
            <a:r>
              <a:rPr lang="en-US" altLang="ja-JP" sz="1200" dirty="0" smtClean="0">
                <a:solidFill>
                  <a:prstClr val="black"/>
                </a:solidFill>
              </a:rPr>
              <a:t>If </a:t>
            </a:r>
            <a:r>
              <a:rPr lang="en-US" altLang="ja-JP" sz="1200" dirty="0" smtClean="0">
                <a:solidFill>
                  <a:prstClr val="black"/>
                </a:solidFill>
              </a:rPr>
              <a:t>a </a:t>
            </a:r>
            <a:r>
              <a:rPr lang="en-US" altLang="ja-JP" sz="1200" dirty="0" smtClean="0">
                <a:solidFill>
                  <a:prstClr val="black"/>
                </a:solidFill>
              </a:rPr>
              <a:t>grammatically </a:t>
            </a:r>
            <a:r>
              <a:rPr lang="en-US" altLang="ja-JP" sz="1200" dirty="0" smtClean="0">
                <a:solidFill>
                  <a:prstClr val="black"/>
                </a:solidFill>
              </a:rPr>
              <a:t>correct sentence is made, the square is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colour</a:t>
            </a:r>
            <a:r>
              <a:rPr lang="en-US" altLang="ja-JP" sz="1200" dirty="0" smtClean="0">
                <a:solidFill>
                  <a:prstClr val="black"/>
                </a:solidFill>
              </a:rPr>
              <a:t> in the team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colour</a:t>
            </a:r>
            <a:r>
              <a:rPr lang="en-US" altLang="ja-JP" sz="1200" dirty="0" smtClean="0">
                <a:solidFill>
                  <a:prstClr val="black"/>
                </a:solidFill>
              </a:rPr>
              <a:t>.  </a:t>
            </a:r>
            <a:r>
              <a:rPr lang="en-US" altLang="ja-JP" sz="1200" dirty="0" smtClean="0">
                <a:solidFill>
                  <a:prstClr val="black"/>
                </a:solidFill>
              </a:rPr>
              <a:t>The team with the most </a:t>
            </a:r>
            <a:r>
              <a:rPr lang="en-US" altLang="ja-JP" sz="1200" dirty="0" err="1" smtClean="0">
                <a:solidFill>
                  <a:prstClr val="black"/>
                </a:solidFill>
              </a:rPr>
              <a:t>coloured</a:t>
            </a:r>
            <a:r>
              <a:rPr lang="en-US" altLang="ja-JP" sz="1200" dirty="0" smtClean="0">
                <a:solidFill>
                  <a:prstClr val="black"/>
                </a:solidFill>
              </a:rPr>
              <a:t> squares at the end is </a:t>
            </a:r>
            <a:r>
              <a:rPr lang="en-US" altLang="ja-JP" sz="1200" dirty="0" smtClean="0">
                <a:solidFill>
                  <a:prstClr val="black"/>
                </a:solidFill>
              </a:rPr>
              <a:t>the winner.</a:t>
            </a:r>
            <a:endParaRPr lang="en-AU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81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Plain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accent6">
                    <a:lumMod val="75000"/>
                  </a:schemeClr>
                </a:solidFill>
              </a:rPr>
              <a:t>form</a:t>
            </a:r>
            <a:r>
              <a:rPr lang="ja-JP" altLang="en-US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rule summary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9625" y="1066800"/>
            <a:ext cx="7429500" cy="10668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‘e’ sound before the </a:t>
            </a:r>
            <a:r>
              <a:rPr lang="ja-JP" altLang="en-US" dirty="0">
                <a:solidFill>
                  <a:prstClr val="black"/>
                </a:solidFill>
              </a:rPr>
              <a:t>ます </a:t>
            </a:r>
            <a:r>
              <a:rPr lang="en-US" altLang="ja-JP" dirty="0">
                <a:solidFill>
                  <a:srgbClr val="0070C0"/>
                </a:solidFill>
              </a:rPr>
              <a:t>or</a:t>
            </a:r>
            <a:r>
              <a:rPr lang="en-US" altLang="ja-JP" dirty="0">
                <a:solidFill>
                  <a:prstClr val="black"/>
                </a:solidFill>
              </a:rPr>
              <a:t> ‘one hiragana’ before the </a:t>
            </a:r>
            <a:r>
              <a:rPr lang="ja-JP" altLang="en-US" dirty="0">
                <a:solidFill>
                  <a:prstClr val="black"/>
                </a:solidFill>
              </a:rPr>
              <a:t>ます　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dirty="0">
                <a:solidFill>
                  <a:prstClr val="black"/>
                </a:solidFill>
              </a:rPr>
              <a:t>drop the </a:t>
            </a:r>
            <a:r>
              <a:rPr lang="ja-JP" altLang="en-US" dirty="0">
                <a:solidFill>
                  <a:prstClr val="black"/>
                </a:solidFill>
              </a:rPr>
              <a:t>ます　</a:t>
            </a:r>
            <a:r>
              <a:rPr lang="en-US" altLang="ja-JP" dirty="0">
                <a:solidFill>
                  <a:prstClr val="black"/>
                </a:solidFill>
              </a:rPr>
              <a:t>and </a:t>
            </a:r>
            <a:r>
              <a:rPr lang="en-US" dirty="0">
                <a:solidFill>
                  <a:prstClr val="black"/>
                </a:solidFill>
              </a:rPr>
              <a:t>add </a:t>
            </a:r>
            <a:r>
              <a:rPr lang="ja-JP" altLang="en-US" dirty="0">
                <a:solidFill>
                  <a:prstClr val="black"/>
                </a:solidFill>
              </a:rPr>
              <a:t>る</a:t>
            </a:r>
            <a:r>
              <a:rPr lang="en-US" altLang="ja-JP" dirty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604" name="TextBox 2"/>
          <p:cNvSpPr txBox="1">
            <a:spLocks noChangeArrowheads="1"/>
          </p:cNvSpPr>
          <p:nvPr/>
        </p:nvSpPr>
        <p:spPr bwMode="auto">
          <a:xfrm>
            <a:off x="538163" y="766763"/>
            <a:ext cx="15557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70C0"/>
                </a:solidFill>
                <a:latin typeface="Century Gothic" panose="020B0502020202020204" pitchFamily="34" charset="0"/>
              </a:rPr>
              <a:t>Ichidan verbs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419600" y="1371600"/>
            <a:ext cx="0" cy="373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76288" y="2590800"/>
            <a:ext cx="7529512" cy="12112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‘</a:t>
            </a:r>
            <a:r>
              <a:rPr lang="en-US" dirty="0" err="1">
                <a:solidFill>
                  <a:prstClr val="black"/>
                </a:solidFill>
              </a:rPr>
              <a:t>i</a:t>
            </a:r>
            <a:r>
              <a:rPr lang="en-US" dirty="0">
                <a:solidFill>
                  <a:prstClr val="black"/>
                </a:solidFill>
              </a:rPr>
              <a:t>’ sound before the </a:t>
            </a:r>
            <a:r>
              <a:rPr lang="ja-JP" altLang="en-US" dirty="0">
                <a:solidFill>
                  <a:prstClr val="black"/>
                </a:solidFill>
              </a:rPr>
              <a:t>ます 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>
              <a:defRPr/>
            </a:pPr>
            <a:endParaRPr lang="en-US" altLang="ja-JP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altLang="ja-JP" dirty="0">
                <a:solidFill>
                  <a:prstClr val="black"/>
                </a:solidFill>
              </a:rPr>
              <a:t>drop </a:t>
            </a:r>
            <a:r>
              <a:rPr lang="en-US" dirty="0">
                <a:solidFill>
                  <a:prstClr val="black"/>
                </a:solidFill>
              </a:rPr>
              <a:t>the ‘</a:t>
            </a:r>
            <a:r>
              <a:rPr lang="en-US" dirty="0" err="1">
                <a:solidFill>
                  <a:prstClr val="black"/>
                </a:solidFill>
              </a:rPr>
              <a:t>i</a:t>
            </a:r>
            <a:r>
              <a:rPr lang="en-US" dirty="0">
                <a:solidFill>
                  <a:prstClr val="black"/>
                </a:solidFill>
              </a:rPr>
              <a:t>’ sound</a:t>
            </a:r>
            <a:r>
              <a:rPr lang="ja-JP" altLang="en-US" dirty="0">
                <a:solidFill>
                  <a:prstClr val="black"/>
                </a:solidFill>
              </a:rPr>
              <a:t> </a:t>
            </a:r>
            <a:r>
              <a:rPr lang="en-US" altLang="ja-JP" dirty="0">
                <a:solidFill>
                  <a:prstClr val="black"/>
                </a:solidFill>
              </a:rPr>
              <a:t>and the</a:t>
            </a:r>
            <a:r>
              <a:rPr lang="ja-JP" altLang="en-US" dirty="0">
                <a:solidFill>
                  <a:prstClr val="black"/>
                </a:solidFill>
              </a:rPr>
              <a:t>　ます　</a:t>
            </a:r>
            <a:endParaRPr lang="en-US" altLang="ja-JP" dirty="0">
              <a:solidFill>
                <a:prstClr val="black"/>
              </a:solidFill>
            </a:endParaRPr>
          </a:p>
          <a:p>
            <a:pPr algn="ctr">
              <a:defRPr/>
            </a:pPr>
            <a:r>
              <a:rPr lang="en-US" dirty="0">
                <a:solidFill>
                  <a:prstClr val="black"/>
                </a:solidFill>
              </a:rPr>
              <a:t>change it to the equivalent ‘u’ sound</a:t>
            </a:r>
          </a:p>
        </p:txBody>
      </p:sp>
      <p:sp>
        <p:nvSpPr>
          <p:cNvPr id="25607" name="TextBox 13"/>
          <p:cNvSpPr txBox="1">
            <a:spLocks noChangeArrowheads="1"/>
          </p:cNvSpPr>
          <p:nvPr/>
        </p:nvSpPr>
        <p:spPr bwMode="auto">
          <a:xfrm>
            <a:off x="533400" y="2278063"/>
            <a:ext cx="1504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70C0"/>
                </a:solidFill>
                <a:latin typeface="Century Gothic" panose="020B0502020202020204" pitchFamily="34" charset="0"/>
              </a:rPr>
              <a:t>Godan verbs</a:t>
            </a:r>
          </a:p>
        </p:txBody>
      </p:sp>
      <p:sp>
        <p:nvSpPr>
          <p:cNvPr id="25608" name="TextBox 15"/>
          <p:cNvSpPr txBox="1">
            <a:spLocks noChangeArrowheads="1"/>
          </p:cNvSpPr>
          <p:nvPr/>
        </p:nvSpPr>
        <p:spPr bwMode="auto">
          <a:xfrm>
            <a:off x="609600" y="5181600"/>
            <a:ext cx="3173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mtClean="0">
                <a:solidFill>
                  <a:srgbClr val="0070C0"/>
                </a:solidFill>
                <a:latin typeface="Century Gothic" panose="020B0502020202020204" pitchFamily="34" charset="0"/>
              </a:rPr>
              <a:t>Irregular and exception verbs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419600" y="2895600"/>
            <a:ext cx="0" cy="3730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7800" y="3962400"/>
          <a:ext cx="6543675" cy="985838"/>
        </p:xfrm>
        <a:graphic>
          <a:graphicData uri="http://schemas.openxmlformats.org/drawingml/2006/table">
            <a:tbl>
              <a:tblPr/>
              <a:tblGrid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  <a:gridCol w="436245"/>
              </a:tblGrid>
              <a:tr h="492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39" marR="91439"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り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み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ぴ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び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ひ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に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SKyokashotai" pitchFamily="18" charset="-128"/>
                          <a:cs typeface="Arial" charset="0"/>
                        </a:rPr>
                        <a:t>ぢ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ち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じ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し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ぎ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き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い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FF99"/>
                    </a:solidFill>
                  </a:tcPr>
                </a:tc>
              </a:tr>
              <a:tr h="49291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を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800" dirty="0" smtClean="0"/>
                        <a:t>る</a:t>
                      </a:r>
                      <a:endParaRPr lang="en-AU" sz="1800" dirty="0"/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ゆ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む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ぷ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ぶ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ふ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ぬ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HGSKyokashotai" pitchFamily="18" charset="-128"/>
                          <a:cs typeface="Arial" charset="0"/>
                        </a:rPr>
                        <a:t>づ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つ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ず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す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ぐ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く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ja-JP" altLang="en-A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mic Sans MS" pitchFamily="66" charset="0"/>
                          <a:ea typeface="HGSKyokashotai" pitchFamily="18" charset="-128"/>
                          <a:cs typeface="Times New Roman" pitchFamily="18" charset="0"/>
                        </a:rPr>
                        <a:t>う</a:t>
                      </a:r>
                      <a:endParaRPr kumimoji="0" lang="ja-JP" altLang="en-A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HGSKyokashotai" pitchFamily="18" charset="-128"/>
                        <a:cs typeface="Arial" charset="0"/>
                      </a:endParaRPr>
                    </a:p>
                  </a:txBody>
                  <a:tcPr marL="91439" marR="91439" marT="45745" marB="4574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Curved Right Arrow 14"/>
          <p:cNvSpPr/>
          <p:nvPr/>
        </p:nvSpPr>
        <p:spPr>
          <a:xfrm>
            <a:off x="492125" y="4119563"/>
            <a:ext cx="838200" cy="685800"/>
          </a:xfrm>
          <a:prstGeom prst="curved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>
              <a:solidFill>
                <a:prstClr val="black"/>
              </a:solidFill>
            </a:endParaRPr>
          </a:p>
        </p:txBody>
      </p:sp>
      <p:pic>
        <p:nvPicPr>
          <p:cNvPr id="25661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888" y="5551488"/>
            <a:ext cx="4086225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6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59" y="1009284"/>
            <a:ext cx="2173562" cy="1447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616" y="2629420"/>
            <a:ext cx="2173562" cy="2034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4570" y="1009284"/>
            <a:ext cx="2171388" cy="144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4656" y="2842302"/>
            <a:ext cx="2989157" cy="1821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3456" y="1073713"/>
            <a:ext cx="2331738" cy="1555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2794" y="2987265"/>
            <a:ext cx="2299462" cy="1531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459" y="4786570"/>
            <a:ext cx="2585224" cy="19389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15959" y="4974338"/>
            <a:ext cx="2632164" cy="17511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054" y="4974338"/>
            <a:ext cx="2161190" cy="162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　</a:t>
            </a: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す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るの？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8771" y="228749"/>
            <a:ext cx="296416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する。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8815" y="2244070"/>
            <a:ext cx="8771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でんわ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90743" y="2428736"/>
            <a:ext cx="11079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かいもの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01682" y="2272210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しゅくだい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01479" y="4399522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れんしゅう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41068" y="4399522"/>
            <a:ext cx="110799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カラオケ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4346" y="4427662"/>
            <a:ext cx="133882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パーティー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55230" y="6411207"/>
            <a:ext cx="203132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やきゅうのしあい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748197" y="6423771"/>
            <a:ext cx="226215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日本ごのべんきょう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392926" y="6477910"/>
            <a:ext cx="87716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457200"/>
            <a:r>
              <a:rPr lang="ja-JP" altLang="en-US" dirty="0">
                <a:solidFill>
                  <a:prstClr val="black"/>
                </a:solidFill>
              </a:rPr>
              <a:t>ピアノ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298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6679" y="4921659"/>
            <a:ext cx="1762400" cy="1357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244" y="4960102"/>
            <a:ext cx="143668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　たべるの？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たべる。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96312" y="6178491"/>
            <a:ext cx="1427450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サラダ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13988" y="6169101"/>
            <a:ext cx="181509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ハンバーガー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7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667" y="3168903"/>
            <a:ext cx="1863172" cy="1162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997539"/>
            <a:ext cx="2035175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746" y="1089074"/>
            <a:ext cx="1930398" cy="1288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87257"/>
            <a:ext cx="1761945" cy="1321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41" y="3101639"/>
            <a:ext cx="1729432" cy="12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5233" y="4941896"/>
            <a:ext cx="1784258" cy="131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61" y="3129532"/>
            <a:ext cx="2009514" cy="1507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725643" y="230646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さか</a:t>
            </a:r>
            <a:r>
              <a:rPr lang="ja-JP" altLang="en-US" dirty="0">
                <a:solidFill>
                  <a:prstClr val="black"/>
                </a:solidFill>
              </a:rPr>
              <a:t>な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31696" y="23443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にく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772356" y="21726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やさい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おかし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84569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くだもの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745" y="425436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ごはん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31874" y="6165304"/>
            <a:ext cx="1745389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サンドイッチ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947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48" y="1061922"/>
            <a:ext cx="1783381" cy="133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373" y="918893"/>
            <a:ext cx="1425483" cy="142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053606"/>
            <a:ext cx="1669179" cy="125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31" y="3046210"/>
            <a:ext cx="1463675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47" y="3036209"/>
            <a:ext cx="1476329" cy="122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43" y="1018822"/>
            <a:ext cx="1127618" cy="131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466" y="5004774"/>
            <a:ext cx="1145604" cy="1145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何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を　のむの？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28771" y="228749"/>
            <a:ext cx="400772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のむ。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5643" y="2306469"/>
            <a:ext cx="1145890" cy="63254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ミルク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01989" y="2344376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コーラー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01205" y="232000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コーヒー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15120" y="4222303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32792" y="4222302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ジュース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66745" y="4254368"/>
            <a:ext cx="1413651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こうちゃ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695465" y="6165304"/>
            <a:ext cx="1145605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みず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32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4" y="136416"/>
            <a:ext cx="5211349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みるの？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56" y="4289334"/>
            <a:ext cx="2590800" cy="17621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76656" y="6199775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テレビ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066393"/>
            <a:ext cx="2618118" cy="23877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1640" y="3202089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1469024"/>
            <a:ext cx="2825808" cy="172582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991802" y="3202089"/>
            <a:ext cx="187010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ビデ</a:t>
            </a:r>
            <a:r>
              <a:rPr lang="ja-JP" altLang="en-US" dirty="0">
                <a:solidFill>
                  <a:prstClr val="black"/>
                </a:solidFill>
              </a:rPr>
              <a:t>オクリップ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766" y="1024367"/>
            <a:ext cx="2107307" cy="21183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851766" y="3148346"/>
            <a:ext cx="2122808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デイープイディー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433" y="4152577"/>
            <a:ext cx="2857500" cy="190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46837" y="6091647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えいが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77490" y="228749"/>
            <a:ext cx="30380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みる。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6062" y="3905553"/>
            <a:ext cx="2183011" cy="218301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927287" y="6048779"/>
            <a:ext cx="1880559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フェイスブック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65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かくの？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475" y="1061560"/>
            <a:ext cx="2132730" cy="264458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45058" y="6227814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さくぶん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31640" y="3202089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てが</a:t>
            </a:r>
            <a:r>
              <a:rPr lang="ja-JP" altLang="en-US" dirty="0">
                <a:solidFill>
                  <a:prstClr val="black"/>
                </a:solidFill>
              </a:rPr>
              <a:t>み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99992" y="3174946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にっき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65015" y="6148421"/>
            <a:ext cx="1297271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E</a:t>
            </a:r>
            <a:r>
              <a:rPr lang="ja-JP" altLang="en-US" dirty="0">
                <a:solidFill>
                  <a:prstClr val="black"/>
                </a:solidFill>
              </a:rPr>
              <a:t>メール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63509" y="203451"/>
            <a:ext cx="30380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</a:rPr>
              <a:t>かく。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0887" y="1198003"/>
            <a:ext cx="2324100" cy="1971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1035" y="4185345"/>
            <a:ext cx="2566113" cy="19630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777" y="4397498"/>
            <a:ext cx="3042363" cy="18254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4092" y="900282"/>
            <a:ext cx="1866900" cy="24479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00342" y="3169678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701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919025"/>
            <a:ext cx="1717474" cy="242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920915"/>
            <a:ext cx="1881156" cy="2395339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よむの？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9912" y="3195144"/>
            <a:ext cx="1922512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ファッションざっし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7584" y="319978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ざっし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11960" y="6127394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prstClr val="black"/>
                </a:solidFill>
              </a:rPr>
              <a:t>E</a:t>
            </a:r>
            <a:r>
              <a:rPr lang="ja-JP" altLang="en-US" dirty="0">
                <a:solidFill>
                  <a:prstClr val="black"/>
                </a:solidFill>
              </a:rPr>
              <a:t>メール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0380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</a:t>
            </a:r>
            <a:r>
              <a:rPr lang="ja-JP" altLang="en-US" sz="2800" dirty="0" smtClean="0">
                <a:solidFill>
                  <a:prstClr val="black"/>
                </a:solidFill>
              </a:rPr>
              <a:t>よむ。</a:t>
            </a:r>
            <a:endParaRPr lang="en-AU" sz="2800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2200" y="940509"/>
            <a:ext cx="2576020" cy="254167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308304" y="3307674"/>
            <a:ext cx="91440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まん</a:t>
            </a:r>
            <a:r>
              <a:rPr lang="ja-JP" altLang="en-US" dirty="0">
                <a:solidFill>
                  <a:prstClr val="black"/>
                </a:solidFill>
              </a:rPr>
              <a:t>が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5" y="3811730"/>
            <a:ext cx="1539207" cy="23088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3842" y="6097439"/>
            <a:ext cx="117653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ほん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880" y="4157465"/>
            <a:ext cx="2566113" cy="19630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87979" y="4055492"/>
            <a:ext cx="1944461" cy="204194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061874" y="6097439"/>
            <a:ext cx="129051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しんぶ</a:t>
            </a:r>
            <a:r>
              <a:rPr lang="ja-JP" altLang="en-US" dirty="0">
                <a:solidFill>
                  <a:prstClr val="black"/>
                </a:solidFill>
              </a:rPr>
              <a:t>ん</a:t>
            </a:r>
            <a:endParaRPr lang="en-A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36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7505" y="136416"/>
            <a:ext cx="4824536" cy="70788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なに</a:t>
            </a:r>
            <a:r>
              <a:rPr lang="ja-JP" altLang="en-US" sz="4000" dirty="0" smtClean="0">
                <a:solidFill>
                  <a:srgbClr val="FF0000"/>
                </a:solidFill>
                <a:latin typeface="S2G Sea font-PRO" pitchFamily="2" charset="-128"/>
                <a:ea typeface="S2G Sea font-PRO" pitchFamily="2" charset="-128"/>
              </a:rPr>
              <a:t>を</a:t>
            </a:r>
            <a:r>
              <a:rPr lang="ja-JP" altLang="en-US" sz="4000" dirty="0" smtClean="0">
                <a:solidFill>
                  <a:prstClr val="black"/>
                </a:solidFill>
                <a:latin typeface="S2G Sea font-PRO" pitchFamily="2" charset="-128"/>
                <a:ea typeface="S2G Sea font-PRO" pitchFamily="2" charset="-128"/>
              </a:rPr>
              <a:t>　きくの？</a:t>
            </a:r>
            <a:endParaRPr lang="en-AU" altLang="en-US" sz="4000" dirty="0" smtClean="0">
              <a:solidFill>
                <a:prstClr val="black"/>
              </a:solidFill>
              <a:latin typeface="S2G Sea font-PRO" pitchFamily="2" charset="-128"/>
              <a:ea typeface="S2G Sea font-PRO" pitchFamily="2" charset="-128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66033" y="6068170"/>
            <a:ext cx="1490464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シ</a:t>
            </a:r>
            <a:r>
              <a:rPr lang="ja-JP" altLang="en-US" dirty="0">
                <a:solidFill>
                  <a:prstClr val="black"/>
                </a:solidFill>
              </a:rPr>
              <a:t>ー</a:t>
            </a:r>
            <a:r>
              <a:rPr lang="ja-JP" altLang="en-US" dirty="0">
                <a:solidFill>
                  <a:prstClr val="black"/>
                </a:solidFill>
              </a:rPr>
              <a:t>ディ</a:t>
            </a:r>
            <a:r>
              <a:rPr lang="ja-JP" altLang="en-US" dirty="0">
                <a:solidFill>
                  <a:prstClr val="black"/>
                </a:solidFill>
              </a:rPr>
              <a:t>ー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92080" y="200212"/>
            <a:ext cx="303801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>
                <a:solidFill>
                  <a:prstClr val="black"/>
                </a:solidFill>
              </a:rPr>
              <a:t>THING</a:t>
            </a:r>
            <a:r>
              <a:rPr lang="ja-JP" altLang="en-US" sz="2800" dirty="0">
                <a:solidFill>
                  <a:prstClr val="black"/>
                </a:solidFill>
              </a:rPr>
              <a:t>を　きく。</a:t>
            </a:r>
            <a:endParaRPr lang="en-AU" sz="2800" dirty="0">
              <a:solidFill>
                <a:prstClr val="black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60232" y="3193698"/>
            <a:ext cx="2016224" cy="6180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ミニディスク　</a:t>
            </a:r>
            <a:r>
              <a:rPr lang="en-US" altLang="ja-JP" dirty="0">
                <a:solidFill>
                  <a:prstClr val="black"/>
                </a:solidFill>
              </a:rPr>
              <a:t>(</a:t>
            </a:r>
            <a:r>
              <a:rPr lang="ja-JP" altLang="en-US" dirty="0">
                <a:solidFill>
                  <a:prstClr val="black"/>
                </a:solidFill>
              </a:rPr>
              <a:t>アイポッド）</a:t>
            </a:r>
            <a:endParaRPr lang="en-AU" dirty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92087" y="6068170"/>
            <a:ext cx="2254926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けいたい（でんわ）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4149080"/>
            <a:ext cx="1919090" cy="19190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963150"/>
            <a:ext cx="2975992" cy="223199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27584" y="3199787"/>
            <a:ext cx="1145890" cy="50405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ラジオ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588" y="1079148"/>
            <a:ext cx="2162175" cy="211455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79912" y="3195144"/>
            <a:ext cx="1922512" cy="63718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dirty="0">
                <a:solidFill>
                  <a:prstClr val="black"/>
                </a:solidFill>
              </a:rPr>
              <a:t>おんがく</a:t>
            </a:r>
            <a:endParaRPr lang="en-AU" dirty="0">
              <a:solidFill>
                <a:prstClr val="black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588" y="4233872"/>
            <a:ext cx="2375925" cy="178194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224" y="1238493"/>
            <a:ext cx="1932806" cy="19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39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1_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4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</TotalTime>
  <Words>543</Words>
  <Application>Microsoft Office PowerPoint</Application>
  <PresentationFormat>On-screen Show (4:3)</PresentationFormat>
  <Paragraphs>172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HGSKyokashotai</vt:lpstr>
      <vt:lpstr>メイリオ</vt:lpstr>
      <vt:lpstr>ＭＳ Ｐゴシック</vt:lpstr>
      <vt:lpstr>S2G Sea font-PRO</vt:lpstr>
      <vt:lpstr>Arial</vt:lpstr>
      <vt:lpstr>Calibri</vt:lpstr>
      <vt:lpstr>Century Gothic</vt:lpstr>
      <vt:lpstr>Comic Sans MS</vt:lpstr>
      <vt:lpstr>Times New Roman</vt:lpstr>
      <vt:lpstr>Wingdings 3</vt:lpstr>
      <vt:lpstr>5_Office Theme</vt:lpstr>
      <vt:lpstr>1_Ion Boardroom</vt:lpstr>
      <vt:lpstr>1_Slice</vt:lpstr>
      <vt:lpstr>Slice</vt:lpstr>
      <vt:lpstr>Plain form</vt:lpstr>
      <vt:lpstr>Plain form rule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Inge Foley</dc:creator>
  <cp:lastModifiedBy>Inge Foley</cp:lastModifiedBy>
  <cp:revision>6</cp:revision>
  <dcterms:created xsi:type="dcterms:W3CDTF">2014-08-09T05:13:03Z</dcterms:created>
  <dcterms:modified xsi:type="dcterms:W3CDTF">2014-08-09T05:49:29Z</dcterms:modified>
</cp:coreProperties>
</file>