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57" r:id="rId4"/>
    <p:sldId id="258" r:id="rId5"/>
    <p:sldId id="261" r:id="rId6"/>
    <p:sldId id="270" r:id="rId7"/>
    <p:sldId id="263" r:id="rId8"/>
    <p:sldId id="271" r:id="rId9"/>
    <p:sldId id="272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35" autoAdjust="0"/>
    <p:restoredTop sz="94388" autoAdjust="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1BE054-003E-46FA-B9CC-443F461CEBC6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3846C6-730D-4446-81D2-79FC11042F8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0159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3C5BBA68-815D-4EF1-8095-CB2CB9C8FC4E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8362161-CBA5-49BE-B604-1B659E5156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59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9316-9DC6-4E3B-9566-F0DE0717E11B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DD07E-7065-43CD-87F5-2578F6B7FAA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77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77BC-7FBC-4968-9EAD-57C1ECE21221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F4B1-93F2-4482-9627-135A8AE270F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822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DE80-0B3D-45D4-823B-F862F43E02A7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AF69A-ACFC-490E-BF94-2F79C69343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697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B7FA-238F-4A81-9247-16EB2D38C3EC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3B9F5-370B-40E5-8CBE-712D899C8F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3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2F3A5-E35F-4D12-80E4-C9193D6A3D5B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0267-4F7B-4568-BE0E-665D5CD325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407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D3432-7F6E-45C7-A2C1-04A161C82946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B2A2-39E2-4F1F-A97E-97695EBB36F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6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84ED-A9F0-420F-9F55-27292603D224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BD6D-32FA-403A-9D5F-E9A0DFED40D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22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C3DD-9FB7-4DDA-979E-C0B2975FE758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61F0-EAC1-44C5-91CA-EDD1EFBCB66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282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2229-5578-4997-834D-702491E49FA0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DCE4-605F-409C-8F7A-BC22B049426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39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2FD9-EEE9-470A-838F-4535A9950D58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50468-9BF7-45CE-957E-1E46CA89298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305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A925D6-2AEC-418E-AA93-B4C0AFDF27F3}" type="datetimeFigureOut">
              <a:rPr lang="en-AU"/>
              <a:pPr>
                <a:defRPr/>
              </a:pPr>
              <a:t>16/04/2014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9AD858-E5FB-49FE-9849-24CF7AAD303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8" r:id="rId8"/>
    <p:sldLayoutId id="2147483769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 hangingPunct="1"/>
            <a:r>
              <a:rPr lang="en-AU" sz="60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Pok</a:t>
            </a:r>
            <a:r>
              <a:rPr lang="en-AU" sz="6000" b="1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é</a:t>
            </a:r>
            <a:r>
              <a:rPr lang="en-AU" sz="60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dex</a:t>
            </a:r>
            <a:r>
              <a:rPr lang="en-AU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!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Myriad Hebrew" panose="01010101010101010101" pitchFamily="50" charset="-79"/>
                <a:cs typeface="Myriad Hebrew" panose="01010101010101010101" pitchFamily="50" charset="-79"/>
              </a:rPr>
              <a:t>Animals </a:t>
            </a:r>
            <a:r>
              <a:rPr lang="en-US" dirty="0" smtClean="0">
                <a:latin typeface="Myriad Hebrew" panose="01010101010101010101" pitchFamily="50" charset="-79"/>
                <a:cs typeface="Myriad Hebrew" panose="01010101010101010101" pitchFamily="50" charset="-79"/>
              </a:rPr>
              <a:t>and Pets</a:t>
            </a:r>
          </a:p>
          <a:p>
            <a:pPr eaLnBrk="1" hangingPunct="1"/>
            <a:endParaRPr lang="en-US" dirty="0" smtClean="0">
              <a:latin typeface="Myriad Hebrew" panose="01010101010101010101" pitchFamily="50" charset="-79"/>
              <a:cs typeface="Myriad Hebrew" panose="01010101010101010101" pitchFamily="50" charset="-79"/>
            </a:endParaRP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4643438" y="5692775"/>
            <a:ext cx="36004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AU" sz="1050" dirty="0"/>
              <a:t>Made by Alexander Walsh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6840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</a:t>
            </a:r>
            <a:r>
              <a:rPr lang="en-US"/>
              <a:t>	</a:t>
            </a:r>
            <a:r>
              <a:rPr lang="ja-JP" altLang="en-US"/>
              <a:t>エカンズ</a:t>
            </a:r>
            <a:endParaRPr lang="en-US"/>
          </a:p>
          <a:p>
            <a:pPr eaLnBrk="1" hangingPunct="1"/>
            <a:r>
              <a:rPr lang="en-AU"/>
              <a:t>No.	</a:t>
            </a:r>
            <a:r>
              <a:rPr lang="ja-JP" altLang="en-US"/>
              <a:t>二十三</a:t>
            </a:r>
            <a:r>
              <a:rPr lang="en-AU"/>
              <a:t>	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ポイズン</a:t>
            </a:r>
            <a:endParaRPr lang="en-AU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	</a:t>
            </a:r>
            <a:r>
              <a:rPr lang="ja-JP" altLang="en-US"/>
              <a:t>シャー</a:t>
            </a:r>
            <a:endParaRPr lang="en-AU"/>
          </a:p>
        </p:txBody>
      </p:sp>
      <p:pic>
        <p:nvPicPr>
          <p:cNvPr id="1434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876300"/>
            <a:ext cx="2881313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5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Snake</a:t>
            </a:r>
            <a:endParaRPr lang="en-AU" sz="2800"/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へび</a:t>
            </a:r>
            <a:endParaRPr lang="en-US" altLang="ja-JP" sz="8000"/>
          </a:p>
          <a:p>
            <a:pPr algn="ctr" eaLnBrk="1" hangingPunct="1"/>
            <a:r>
              <a:rPr lang="en-US" sz="8000"/>
              <a:t>Hebi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ねずみ</a:t>
            </a:r>
            <a:endParaRPr lang="en-US" altLang="ja-JP" sz="8000"/>
          </a:p>
          <a:p>
            <a:pPr algn="ctr" eaLnBrk="1" hangingPunct="1"/>
            <a:r>
              <a:rPr lang="en-US" sz="8000"/>
              <a:t>Nezumi</a:t>
            </a:r>
          </a:p>
          <a:p>
            <a:pPr eaLnBrk="1" hangingPunct="1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</a:t>
            </a:r>
            <a:r>
              <a:rPr lang="ja-JP" altLang="en-US"/>
              <a:t>　ピカチュウ</a:t>
            </a:r>
            <a:r>
              <a:rPr lang="en-US"/>
              <a:t>	</a:t>
            </a:r>
          </a:p>
          <a:p>
            <a:pPr eaLnBrk="1" hangingPunct="1"/>
            <a:r>
              <a:rPr lang="en-AU"/>
              <a:t>No.	</a:t>
            </a:r>
            <a:r>
              <a:rPr lang="ja-JP" altLang="en-US"/>
              <a:t>二十五</a:t>
            </a:r>
            <a:r>
              <a:rPr lang="en-AU"/>
              <a:t>	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電気</a:t>
            </a:r>
            <a:endParaRPr lang="en-AU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	</a:t>
            </a:r>
            <a:r>
              <a:rPr lang="ja-JP" altLang="en-US"/>
              <a:t>チュー　チュー</a:t>
            </a:r>
            <a:endParaRPr lang="en-AU"/>
          </a:p>
        </p:txBody>
      </p:sp>
      <p:pic>
        <p:nvPicPr>
          <p:cNvPr id="615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82625"/>
            <a:ext cx="2852738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Mouse</a:t>
            </a:r>
            <a:endParaRPr lang="en-A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6840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</a:t>
            </a:r>
            <a:r>
              <a:rPr lang="en-US"/>
              <a:t>	</a:t>
            </a:r>
            <a:r>
              <a:rPr lang="ja-JP" altLang="en-US"/>
              <a:t>ミャウス</a:t>
            </a:r>
            <a:endParaRPr lang="en-US" altLang="ja-JP"/>
          </a:p>
          <a:p>
            <a:pPr eaLnBrk="1" hangingPunct="1"/>
            <a:r>
              <a:rPr lang="en-AU"/>
              <a:t>No.	</a:t>
            </a:r>
            <a:r>
              <a:rPr lang="ja-JP" altLang="en-US"/>
              <a:t>五十二</a:t>
            </a:r>
            <a:endParaRPr lang="en-AU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ノーマル</a:t>
            </a:r>
            <a:endParaRPr lang="en-AU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	</a:t>
            </a:r>
            <a:r>
              <a:rPr lang="ja-JP" altLang="en-US"/>
              <a:t>ニャン　ニャン</a:t>
            </a:r>
            <a:endParaRPr lang="en-AU"/>
          </a:p>
        </p:txBody>
      </p:sp>
      <p:pic>
        <p:nvPicPr>
          <p:cNvPr id="717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744538"/>
            <a:ext cx="2930525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Cat</a:t>
            </a:r>
            <a:endParaRPr lang="en-AU" sz="2800"/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ねこ</a:t>
            </a:r>
            <a:endParaRPr lang="en-US" altLang="ja-JP" sz="8000"/>
          </a:p>
          <a:p>
            <a:pPr algn="ctr" eaLnBrk="1" hangingPunct="1"/>
            <a:r>
              <a:rPr lang="en-US" sz="8000"/>
              <a:t>Neko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6840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</a:t>
            </a:r>
            <a:r>
              <a:rPr lang="en-US"/>
              <a:t>	</a:t>
            </a:r>
            <a:r>
              <a:rPr lang="ja-JP" altLang="en-US"/>
              <a:t>グラーウィス</a:t>
            </a:r>
            <a:endParaRPr lang="en-US"/>
          </a:p>
          <a:p>
            <a:pPr eaLnBrk="1" hangingPunct="1"/>
            <a:r>
              <a:rPr lang="en-AU"/>
              <a:t>No.	</a:t>
            </a:r>
            <a:r>
              <a:rPr lang="ja-JP" altLang="en-US"/>
              <a:t>五十八</a:t>
            </a:r>
            <a:r>
              <a:rPr lang="en-AU"/>
              <a:t>	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火</a:t>
            </a:r>
            <a:endParaRPr lang="en-AU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	</a:t>
            </a:r>
            <a:r>
              <a:rPr lang="ja-JP" altLang="en-US"/>
              <a:t>ワン　ワン</a:t>
            </a:r>
            <a:endParaRPr lang="en-AU"/>
          </a:p>
        </p:txBody>
      </p:sp>
      <p:pic>
        <p:nvPicPr>
          <p:cNvPr id="81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13" y="1006475"/>
            <a:ext cx="2039937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Dog</a:t>
            </a:r>
            <a:endParaRPr lang="en-AU" sz="2800"/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752475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いぬ</a:t>
            </a:r>
            <a:endParaRPr lang="en-US" altLang="ja-JP" sz="8000"/>
          </a:p>
          <a:p>
            <a:pPr algn="ctr" eaLnBrk="1" hangingPunct="1"/>
            <a:r>
              <a:rPr lang="en-US" sz="8000"/>
              <a:t>Inu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6840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</a:t>
            </a:r>
            <a:r>
              <a:rPr lang="en-US"/>
              <a:t>	</a:t>
            </a:r>
            <a:r>
              <a:rPr lang="ja-JP" altLang="en-US"/>
              <a:t>ピッジー</a:t>
            </a:r>
            <a:endParaRPr lang="en-US"/>
          </a:p>
          <a:p>
            <a:pPr eaLnBrk="1" hangingPunct="1"/>
            <a:r>
              <a:rPr lang="en-AU"/>
              <a:t>No.	</a:t>
            </a:r>
            <a:r>
              <a:rPr lang="ja-JP" altLang="en-US"/>
              <a:t>十六</a:t>
            </a:r>
            <a:r>
              <a:rPr lang="en-AU"/>
              <a:t>	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風</a:t>
            </a:r>
            <a:endParaRPr lang="en-US" altLang="ja-JP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	</a:t>
            </a:r>
            <a:r>
              <a:rPr lang="ja-JP" altLang="en-US"/>
              <a:t>ピチュ　ピチュ</a:t>
            </a:r>
            <a:endParaRPr lang="en-AU"/>
          </a:p>
        </p:txBody>
      </p:sp>
      <p:pic>
        <p:nvPicPr>
          <p:cNvPr id="92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746125"/>
            <a:ext cx="248920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Bird</a:t>
            </a:r>
            <a:endParaRPr lang="en-AU" sz="2800"/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とり</a:t>
            </a:r>
            <a:endParaRPr lang="en-US" altLang="ja-JP" sz="8000"/>
          </a:p>
          <a:p>
            <a:pPr algn="ctr" eaLnBrk="1" hangingPunct="1"/>
            <a:r>
              <a:rPr lang="en-US" sz="8000"/>
              <a:t>Tori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6840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/>
            </a:r>
            <a:br>
              <a:rPr lang="en-AU"/>
            </a:br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</a:t>
            </a:r>
            <a:r>
              <a:rPr lang="en-US"/>
              <a:t>	</a:t>
            </a:r>
            <a:r>
              <a:rPr lang="ja-JP" altLang="en-US"/>
              <a:t>サイダック</a:t>
            </a:r>
            <a:endParaRPr lang="en-US" altLang="ja-JP"/>
          </a:p>
          <a:p>
            <a:pPr eaLnBrk="1" hangingPunct="1"/>
            <a:r>
              <a:rPr lang="en-AU"/>
              <a:t>No.	</a:t>
            </a:r>
            <a:r>
              <a:rPr lang="ja-JP" altLang="en-US"/>
              <a:t>五十四</a:t>
            </a:r>
            <a:r>
              <a:rPr lang="en-AU"/>
              <a:t>	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水</a:t>
            </a:r>
            <a:endParaRPr lang="en-US" altLang="ja-JP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	</a:t>
            </a:r>
            <a:r>
              <a:rPr lang="ja-JP" altLang="en-US"/>
              <a:t>ガー　ガー</a:t>
            </a:r>
            <a:endParaRPr lang="en-AU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Duck</a:t>
            </a:r>
            <a:endParaRPr lang="en-AU" sz="2800"/>
          </a:p>
        </p:txBody>
      </p:sp>
      <p:pic>
        <p:nvPicPr>
          <p:cNvPr id="1024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8" y="814388"/>
            <a:ext cx="2184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あひる</a:t>
            </a:r>
            <a:endParaRPr lang="en-US" altLang="ja-JP" sz="8000"/>
          </a:p>
          <a:p>
            <a:pPr algn="ctr" eaLnBrk="1" hangingPunct="1"/>
            <a:r>
              <a:rPr lang="en-US" sz="8000"/>
              <a:t>Ahiru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6840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</a:t>
            </a:r>
            <a:r>
              <a:rPr lang="en-US"/>
              <a:t>	</a:t>
            </a:r>
            <a:r>
              <a:rPr lang="ja-JP" altLang="en-US"/>
              <a:t>ポニター</a:t>
            </a:r>
            <a:endParaRPr lang="en-US"/>
          </a:p>
          <a:p>
            <a:pPr eaLnBrk="1" hangingPunct="1"/>
            <a:r>
              <a:rPr lang="en-AU"/>
              <a:t>No.	</a:t>
            </a:r>
            <a:r>
              <a:rPr lang="ja-JP" altLang="en-US"/>
              <a:t>七十七</a:t>
            </a:r>
            <a:r>
              <a:rPr lang="en-AU"/>
              <a:t>	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火</a:t>
            </a:r>
            <a:endParaRPr lang="en-AU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</a:t>
            </a:r>
            <a:r>
              <a:rPr lang="en-US"/>
              <a:t>	</a:t>
            </a:r>
            <a:r>
              <a:rPr lang="ja-JP" altLang="en-US"/>
              <a:t>ヒヒーン</a:t>
            </a:r>
            <a:endParaRPr lang="en-AU"/>
          </a:p>
        </p:txBody>
      </p:sp>
      <p:pic>
        <p:nvPicPr>
          <p:cNvPr id="112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950913"/>
            <a:ext cx="26035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Horse</a:t>
            </a:r>
            <a:endParaRPr lang="en-AU" sz="2800"/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うま</a:t>
            </a:r>
            <a:endParaRPr lang="en-US" altLang="ja-JP" sz="8000"/>
          </a:p>
          <a:p>
            <a:pPr algn="ctr" eaLnBrk="1" hangingPunct="1"/>
            <a:r>
              <a:rPr lang="en-US" sz="8000"/>
              <a:t>Uma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6840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	</a:t>
            </a:r>
            <a:r>
              <a:rPr lang="ja-JP" altLang="en-US"/>
              <a:t>マジカープ</a:t>
            </a:r>
            <a:r>
              <a:rPr lang="en-US"/>
              <a:t>	</a:t>
            </a:r>
          </a:p>
          <a:p>
            <a:pPr eaLnBrk="1" hangingPunct="1"/>
            <a:r>
              <a:rPr lang="en-AU"/>
              <a:t>No.	</a:t>
            </a:r>
            <a:r>
              <a:rPr lang="ja-JP" altLang="en-US"/>
              <a:t>百二十九</a:t>
            </a:r>
            <a:r>
              <a:rPr lang="en-AU"/>
              <a:t>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水</a:t>
            </a:r>
            <a:r>
              <a:rPr lang="en-AU"/>
              <a:t>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	</a:t>
            </a:r>
          </a:p>
        </p:txBody>
      </p:sp>
      <p:pic>
        <p:nvPicPr>
          <p:cNvPr id="122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814388"/>
            <a:ext cx="26193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きんぎょ</a:t>
            </a:r>
            <a:endParaRPr lang="en-US" altLang="ja-JP" sz="8000"/>
          </a:p>
          <a:p>
            <a:pPr algn="ctr" eaLnBrk="1" hangingPunct="1"/>
            <a:r>
              <a:rPr lang="en-US" sz="8000"/>
              <a:t>Kingyo</a:t>
            </a:r>
          </a:p>
          <a:p>
            <a:pPr eaLnBrk="1" hangingPunct="1"/>
            <a:endParaRPr lang="en-US"/>
          </a:p>
        </p:txBody>
      </p:sp>
      <p:sp>
        <p:nvSpPr>
          <p:cNvPr id="12296" name="TextBox 5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Goldfish</a:t>
            </a:r>
            <a:endParaRPr lang="en-A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9750" y="3743325"/>
            <a:ext cx="777716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6840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69913" y="746125"/>
            <a:ext cx="4002087" cy="2827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914400" y="950913"/>
            <a:ext cx="35131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AU"/>
              <a:t>NAME:</a:t>
            </a:r>
            <a:r>
              <a:rPr lang="en-US"/>
              <a:t>	</a:t>
            </a:r>
            <a:r>
              <a:rPr lang="ja-JP" altLang="en-US"/>
              <a:t>プラスル</a:t>
            </a:r>
            <a:endParaRPr lang="en-US"/>
          </a:p>
          <a:p>
            <a:pPr eaLnBrk="1" hangingPunct="1"/>
            <a:r>
              <a:rPr lang="en-AU"/>
              <a:t>No.	</a:t>
            </a:r>
            <a:r>
              <a:rPr lang="ja-JP" altLang="en-US"/>
              <a:t>三百十一</a:t>
            </a:r>
            <a:r>
              <a:rPr lang="en-AU"/>
              <a:t>	</a:t>
            </a:r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TYPE:	</a:t>
            </a:r>
            <a:r>
              <a:rPr lang="ja-JP" altLang="en-US"/>
              <a:t>電気</a:t>
            </a:r>
            <a:endParaRPr lang="en-AU"/>
          </a:p>
          <a:p>
            <a:pPr eaLnBrk="1" hangingPunct="1"/>
            <a:endParaRPr lang="en-AU"/>
          </a:p>
          <a:p>
            <a:pPr eaLnBrk="1" hangingPunct="1"/>
            <a:r>
              <a:rPr lang="en-AU"/>
              <a:t>Cry: 	</a:t>
            </a:r>
          </a:p>
        </p:txBody>
      </p:sp>
      <p:pic>
        <p:nvPicPr>
          <p:cNvPr id="133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63" y="868363"/>
            <a:ext cx="1890712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755650" y="3892550"/>
            <a:ext cx="734536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ja-JP" altLang="en-US" sz="8000"/>
              <a:t>うさぎ</a:t>
            </a:r>
            <a:endParaRPr lang="en-US" altLang="ja-JP" sz="8000"/>
          </a:p>
          <a:p>
            <a:pPr algn="ctr" eaLnBrk="1" hangingPunct="1"/>
            <a:r>
              <a:rPr lang="en-US" sz="8000"/>
              <a:t>Usagi</a:t>
            </a:r>
          </a:p>
          <a:p>
            <a:pPr eaLnBrk="1" hangingPunct="1"/>
            <a:endParaRPr lang="en-US"/>
          </a:p>
        </p:txBody>
      </p:sp>
      <p:sp>
        <p:nvSpPr>
          <p:cNvPr id="13320" name="TextBox 5"/>
          <p:cNvSpPr txBox="1">
            <a:spLocks noChangeArrowheads="1"/>
          </p:cNvSpPr>
          <p:nvPr/>
        </p:nvSpPr>
        <p:spPr bwMode="auto">
          <a:xfrm>
            <a:off x="4572000" y="0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Rabbit</a:t>
            </a:r>
            <a:endParaRPr lang="en-A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173</TotalTime>
  <Words>68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ゴシック</vt:lpstr>
      <vt:lpstr>Arial</vt:lpstr>
      <vt:lpstr>Calibri</vt:lpstr>
      <vt:lpstr>Century Gothic</vt:lpstr>
      <vt:lpstr>Myriad Hebrew</vt:lpstr>
      <vt:lpstr>Narkisim</vt:lpstr>
      <vt:lpstr>Wingdings 2</vt:lpstr>
      <vt:lpstr>Austin</vt:lpstr>
      <vt:lpstr>Pokédex!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Pokedex!</dc:title>
  <dc:creator>WALSH, Alexander</dc:creator>
  <cp:lastModifiedBy>Inge Foley</cp:lastModifiedBy>
  <cp:revision>28</cp:revision>
  <dcterms:created xsi:type="dcterms:W3CDTF">2013-04-14T23:18:03Z</dcterms:created>
  <dcterms:modified xsi:type="dcterms:W3CDTF">2014-04-16T01:08:31Z</dcterms:modified>
</cp:coreProperties>
</file>