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notesMasterIdLst>
    <p:notesMasterId r:id="rId14"/>
  </p:notesMasterIdLst>
  <p:sldIdLst>
    <p:sldId id="266" r:id="rId2"/>
    <p:sldId id="259" r:id="rId3"/>
    <p:sldId id="256" r:id="rId4"/>
    <p:sldId id="258" r:id="rId5"/>
    <p:sldId id="257" r:id="rId6"/>
    <p:sldId id="260" r:id="rId7"/>
    <p:sldId id="261" r:id="rId8"/>
    <p:sldId id="264" r:id="rId9"/>
    <p:sldId id="262" r:id="rId10"/>
    <p:sldId id="263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85"/>
  </p:normalViewPr>
  <p:slideViewPr>
    <p:cSldViewPr snapToGrid="0" snapToObjects="1">
      <p:cViewPr varScale="1">
        <p:scale>
          <a:sx n="84" d="100"/>
          <a:sy n="84" d="100"/>
        </p:scale>
        <p:origin x="3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4A367-D0AD-8045-BB4E-26096BC90B01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FB5F8-0E93-3D4B-A6EA-29E3E1336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67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B5F8-0E93-3D4B-A6EA-29E3E13361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4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B5F8-0E93-3D4B-A6EA-29E3E133618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3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788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04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3123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494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0064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662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898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6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41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35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7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96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98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93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00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87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3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71525" y="545800"/>
            <a:ext cx="9586912" cy="1646302"/>
          </a:xfrm>
        </p:spPr>
        <p:txBody>
          <a:bodyPr/>
          <a:lstStyle/>
          <a:p>
            <a:pPr algn="ctr"/>
            <a:r>
              <a:rPr lang="ja-JP" altLang="en-US" sz="7200" dirty="0" smtClean="0"/>
              <a:t>しつもんがありますか。</a:t>
            </a:r>
            <a:endParaRPr lang="en-US" sz="72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7200" y="2192102"/>
            <a:ext cx="9444038" cy="1096899"/>
          </a:xfrm>
        </p:spPr>
        <p:txBody>
          <a:bodyPr>
            <a:noAutofit/>
          </a:bodyPr>
          <a:lstStyle/>
          <a:p>
            <a:pPr algn="ctr"/>
            <a:r>
              <a:rPr lang="en-US" sz="5800" dirty="0" smtClean="0"/>
              <a:t>Do you have any questions?</a:t>
            </a:r>
            <a:endParaRPr lang="en-US" sz="5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450" y="3693052"/>
            <a:ext cx="3349010" cy="27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185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96" y="209549"/>
            <a:ext cx="8596668" cy="1951039"/>
          </a:xfrm>
        </p:spPr>
        <p:txBody>
          <a:bodyPr>
            <a:noAutofit/>
          </a:bodyPr>
          <a:lstStyle/>
          <a:p>
            <a:pPr algn="ctr"/>
            <a:r>
              <a:rPr lang="en-US" sz="11000" dirty="0" smtClean="0"/>
              <a:t>How many?</a:t>
            </a:r>
            <a:endParaRPr lang="en-US" sz="11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5351991" cy="3880772"/>
          </a:xfrm>
        </p:spPr>
        <p:txBody>
          <a:bodyPr anchor="ctr">
            <a:normAutofit/>
          </a:bodyPr>
          <a:lstStyle/>
          <a:p>
            <a:r>
              <a:rPr lang="en-US" altLang="ja-JP" sz="9600" dirty="0" smtClean="0"/>
              <a:t> </a:t>
            </a:r>
            <a:r>
              <a:rPr lang="ja-JP" altLang="en-US" sz="9600" dirty="0" smtClean="0"/>
              <a:t>いくつ</a:t>
            </a:r>
            <a:endParaRPr lang="en-US" sz="9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312" y="2399505"/>
            <a:ext cx="2906713" cy="2906713"/>
          </a:xfrm>
        </p:spPr>
      </p:pic>
    </p:spTree>
    <p:extLst>
      <p:ext uri="{BB962C8B-B14F-4D97-AF65-F5344CB8AC3E}">
        <p14:creationId xmlns:p14="http://schemas.microsoft.com/office/powerpoint/2010/main" val="1468716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242" y="195261"/>
            <a:ext cx="8596668" cy="23622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1100" dirty="0" smtClean="0"/>
              <a:t>How?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5400" dirty="0" smtClean="0"/>
              <a:t>(By what means?)</a:t>
            </a:r>
            <a:endParaRPr lang="en-US" sz="5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42" y="2703786"/>
            <a:ext cx="3537479" cy="355851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7688" y="2557463"/>
            <a:ext cx="5686426" cy="3483899"/>
          </a:xfrm>
        </p:spPr>
        <p:txBody>
          <a:bodyPr anchor="ctr">
            <a:normAutofit/>
          </a:bodyPr>
          <a:lstStyle/>
          <a:p>
            <a:r>
              <a:rPr lang="en-US" sz="7200" dirty="0" smtClean="0"/>
              <a:t> </a:t>
            </a:r>
            <a:r>
              <a:rPr lang="ja-JP" altLang="en-US" sz="7200" dirty="0" smtClean="0"/>
              <a:t>どうやって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917109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138998"/>
            <a:ext cx="7351934" cy="2775902"/>
          </a:xfrm>
        </p:spPr>
      </p:pic>
    </p:spTree>
    <p:extLst>
      <p:ext uri="{BB962C8B-B14F-4D97-AF65-F5344CB8AC3E}">
        <p14:creationId xmlns:p14="http://schemas.microsoft.com/office/powerpoint/2010/main" val="1820639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3" y="180975"/>
            <a:ext cx="9123892" cy="1847850"/>
          </a:xfrm>
        </p:spPr>
        <p:txBody>
          <a:bodyPr>
            <a:noAutofit/>
          </a:bodyPr>
          <a:lstStyle/>
          <a:p>
            <a:pPr algn="ctr"/>
            <a:r>
              <a:rPr lang="en-US" sz="11000" dirty="0" smtClean="0"/>
              <a:t>Who?</a:t>
            </a:r>
            <a:endParaRPr lang="en-US" sz="11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" y="2480707"/>
            <a:ext cx="3242469" cy="356065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7625" y="2160589"/>
            <a:ext cx="6372225" cy="3880773"/>
          </a:xfrm>
        </p:spPr>
        <p:txBody>
          <a:bodyPr anchor="ctr">
            <a:noAutofit/>
          </a:bodyPr>
          <a:lstStyle/>
          <a:p>
            <a:pPr>
              <a:buSzPct val="96000"/>
            </a:pPr>
            <a:r>
              <a:rPr lang="en-US" sz="9600" dirty="0" smtClean="0"/>
              <a:t> </a:t>
            </a:r>
            <a:r>
              <a:rPr lang="ja-JP" altLang="en-US" sz="9600" dirty="0" smtClean="0"/>
              <a:t>だれ</a:t>
            </a:r>
            <a:endParaRPr lang="en-US" altLang="ja-JP" sz="9600" dirty="0" smtClean="0"/>
          </a:p>
          <a:p>
            <a:pPr>
              <a:buSzPct val="96000"/>
            </a:pPr>
            <a:r>
              <a:rPr lang="en-US" altLang="ja-JP" sz="9600" dirty="0" smtClean="0"/>
              <a:t> </a:t>
            </a:r>
            <a:r>
              <a:rPr lang="ja-JP" altLang="en-US" sz="9600" dirty="0" smtClean="0"/>
              <a:t>どなた</a:t>
            </a:r>
            <a:r>
              <a:rPr lang="en-US" altLang="ja-JP" sz="9600" dirty="0" smtClean="0"/>
              <a:t> </a:t>
            </a:r>
            <a:r>
              <a:rPr lang="en-US" altLang="ja-JP" sz="3200" dirty="0" smtClean="0"/>
              <a:t>(f.)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622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7334" y="252412"/>
            <a:ext cx="5661424" cy="1550989"/>
          </a:xfrm>
        </p:spPr>
        <p:txBody>
          <a:bodyPr>
            <a:noAutofit/>
          </a:bodyPr>
          <a:lstStyle/>
          <a:p>
            <a:pPr algn="ctr"/>
            <a:r>
              <a:rPr lang="en-US" sz="11000" dirty="0" smtClean="0"/>
              <a:t>What?</a:t>
            </a:r>
            <a:endParaRPr lang="en-US" sz="11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77334" y="2028826"/>
            <a:ext cx="5394854" cy="4614862"/>
          </a:xfrm>
        </p:spPr>
        <p:txBody>
          <a:bodyPr anchor="ctr">
            <a:normAutofit/>
          </a:bodyPr>
          <a:lstStyle/>
          <a:p>
            <a:r>
              <a:rPr lang="en-US" altLang="ja-JP" sz="8000" dirty="0" smtClean="0"/>
              <a:t> </a:t>
            </a:r>
            <a:r>
              <a:rPr lang="ja-JP" altLang="en-US" sz="8000" dirty="0" smtClean="0"/>
              <a:t>何</a:t>
            </a:r>
          </a:p>
          <a:p>
            <a:r>
              <a:rPr lang="en-US" altLang="ja-JP" sz="8000" dirty="0" smtClean="0"/>
              <a:t> </a:t>
            </a:r>
            <a:r>
              <a:rPr lang="ja-JP" altLang="en-US" sz="8000" dirty="0" smtClean="0"/>
              <a:t>なに</a:t>
            </a:r>
          </a:p>
          <a:p>
            <a:r>
              <a:rPr lang="en-US" altLang="ja-JP" sz="8000" dirty="0" smtClean="0"/>
              <a:t> </a:t>
            </a:r>
            <a:r>
              <a:rPr lang="ja-JP" altLang="en-US" sz="8000" dirty="0" smtClean="0"/>
              <a:t>なん</a:t>
            </a:r>
            <a:endParaRPr lang="en-US" sz="80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758" y="1803401"/>
            <a:ext cx="3108739" cy="3697287"/>
          </a:xfrm>
        </p:spPr>
      </p:pic>
    </p:spTree>
    <p:extLst>
      <p:ext uri="{BB962C8B-B14F-4D97-AF65-F5344CB8AC3E}">
        <p14:creationId xmlns:p14="http://schemas.microsoft.com/office/powerpoint/2010/main" val="77439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559" y="166688"/>
            <a:ext cx="8596668" cy="1747838"/>
          </a:xfrm>
        </p:spPr>
        <p:txBody>
          <a:bodyPr>
            <a:noAutofit/>
          </a:bodyPr>
          <a:lstStyle/>
          <a:p>
            <a:pPr algn="ctr"/>
            <a:r>
              <a:rPr lang="en-US" sz="11000" dirty="0" smtClean="0"/>
              <a:t>When?</a:t>
            </a:r>
            <a:endParaRPr lang="en-US" sz="11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523316" cy="3880772"/>
          </a:xfrm>
        </p:spPr>
        <p:txBody>
          <a:bodyPr anchor="ctr">
            <a:normAutofit/>
          </a:bodyPr>
          <a:lstStyle/>
          <a:p>
            <a:r>
              <a:rPr lang="en-US" altLang="ja-JP" sz="9600" dirty="0" smtClean="0"/>
              <a:t> </a:t>
            </a:r>
            <a:r>
              <a:rPr lang="ja-JP" altLang="en-US" sz="9600" dirty="0" smtClean="0"/>
              <a:t>いつ</a:t>
            </a:r>
            <a:endParaRPr lang="en-US" sz="9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450" y="2630949"/>
            <a:ext cx="2590800" cy="3136900"/>
          </a:xfrm>
        </p:spPr>
      </p:pic>
    </p:spTree>
    <p:extLst>
      <p:ext uri="{BB962C8B-B14F-4D97-AF65-F5344CB8AC3E}">
        <p14:creationId xmlns:p14="http://schemas.microsoft.com/office/powerpoint/2010/main" val="892784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997" y="180975"/>
            <a:ext cx="8596668" cy="1790700"/>
          </a:xfrm>
        </p:spPr>
        <p:txBody>
          <a:bodyPr>
            <a:noAutofit/>
          </a:bodyPr>
          <a:lstStyle/>
          <a:p>
            <a:pPr algn="ctr"/>
            <a:r>
              <a:rPr lang="en-US" sz="11000" dirty="0" smtClean="0"/>
              <a:t>Where?</a:t>
            </a:r>
            <a:endParaRPr lang="en-US" sz="11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290431"/>
            <a:ext cx="2108200" cy="3860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0463" y="2160589"/>
            <a:ext cx="6343650" cy="3880773"/>
          </a:xfrm>
        </p:spPr>
        <p:txBody>
          <a:bodyPr anchor="ctr">
            <a:noAutofit/>
          </a:bodyPr>
          <a:lstStyle/>
          <a:p>
            <a:r>
              <a:rPr lang="en-US" altLang="ja-JP" sz="9600" dirty="0" smtClean="0"/>
              <a:t> </a:t>
            </a:r>
            <a:r>
              <a:rPr lang="ja-JP" altLang="en-US" sz="9600" dirty="0" smtClean="0"/>
              <a:t>どこ</a:t>
            </a:r>
            <a:endParaRPr lang="en-US" altLang="ja-JP" sz="9600" dirty="0" smtClean="0"/>
          </a:p>
          <a:p>
            <a:r>
              <a:rPr lang="en-US" altLang="ja-JP" sz="9600" dirty="0" smtClean="0"/>
              <a:t> </a:t>
            </a:r>
            <a:r>
              <a:rPr lang="ja-JP" altLang="en-US" sz="9600" dirty="0" smtClean="0"/>
              <a:t>どちら</a:t>
            </a:r>
            <a:r>
              <a:rPr lang="en-US" altLang="ja-JP" sz="9600" dirty="0" smtClean="0"/>
              <a:t> </a:t>
            </a:r>
            <a:r>
              <a:rPr lang="en-US" altLang="ja-JP" sz="3200" dirty="0" smtClean="0"/>
              <a:t>(f.)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782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996" y="180975"/>
            <a:ext cx="6709303" cy="1790700"/>
          </a:xfrm>
        </p:spPr>
        <p:txBody>
          <a:bodyPr>
            <a:noAutofit/>
          </a:bodyPr>
          <a:lstStyle/>
          <a:p>
            <a:pPr algn="ctr"/>
            <a:r>
              <a:rPr lang="en-US" sz="11000" dirty="0" smtClean="0"/>
              <a:t>Why?</a:t>
            </a:r>
            <a:endParaRPr lang="en-US" sz="11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3014" y="2174876"/>
            <a:ext cx="6409266" cy="4440236"/>
          </a:xfrm>
        </p:spPr>
        <p:txBody>
          <a:bodyPr anchor="ctr">
            <a:noAutofit/>
          </a:bodyPr>
          <a:lstStyle/>
          <a:p>
            <a:r>
              <a:rPr lang="en-US" sz="8000" dirty="0" smtClean="0"/>
              <a:t> </a:t>
            </a:r>
            <a:r>
              <a:rPr lang="ja-JP" altLang="en-US" sz="8000" dirty="0" smtClean="0"/>
              <a:t>なぜ</a:t>
            </a:r>
            <a:r>
              <a:rPr lang="en-US" altLang="ja-JP" sz="8000" dirty="0" smtClean="0"/>
              <a:t> </a:t>
            </a:r>
            <a:r>
              <a:rPr lang="en-US" altLang="ja-JP" sz="3200" dirty="0" smtClean="0"/>
              <a:t>(f.)</a:t>
            </a:r>
          </a:p>
          <a:p>
            <a:r>
              <a:rPr lang="en-US" altLang="ja-JP" sz="8000" dirty="0" smtClean="0"/>
              <a:t> </a:t>
            </a:r>
            <a:r>
              <a:rPr lang="ja-JP" altLang="en-US" sz="8000" dirty="0" smtClean="0"/>
              <a:t>どうして</a:t>
            </a:r>
            <a:r>
              <a:rPr lang="en-US" altLang="ja-JP" sz="8000" dirty="0" smtClean="0"/>
              <a:t> </a:t>
            </a:r>
            <a:r>
              <a:rPr lang="en-US" altLang="ja-JP" sz="3200" dirty="0" smtClean="0"/>
              <a:t>(if.)</a:t>
            </a:r>
          </a:p>
          <a:p>
            <a:r>
              <a:rPr lang="en-US" altLang="ja-JP" sz="8000" dirty="0" smtClean="0"/>
              <a:t> </a:t>
            </a:r>
            <a:r>
              <a:rPr lang="ja-JP" altLang="en-US" sz="8000" dirty="0" smtClean="0"/>
              <a:t>なんで</a:t>
            </a:r>
            <a:endParaRPr lang="en-US" sz="8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637" y="1674814"/>
            <a:ext cx="2085975" cy="3759200"/>
          </a:xfrm>
        </p:spPr>
      </p:pic>
    </p:spTree>
    <p:extLst>
      <p:ext uri="{BB962C8B-B14F-4D97-AF65-F5344CB8AC3E}">
        <p14:creationId xmlns:p14="http://schemas.microsoft.com/office/powerpoint/2010/main" val="900519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22" y="280987"/>
            <a:ext cx="8596668" cy="1690687"/>
          </a:xfrm>
        </p:spPr>
        <p:txBody>
          <a:bodyPr>
            <a:noAutofit/>
          </a:bodyPr>
          <a:lstStyle/>
          <a:p>
            <a:pPr algn="ctr"/>
            <a:r>
              <a:rPr lang="en-US" sz="11000" dirty="0" smtClean="0"/>
              <a:t>How?</a:t>
            </a:r>
            <a:endParaRPr lang="en-US" sz="11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r>
              <a:rPr lang="en-US" sz="9600" dirty="0" smtClean="0"/>
              <a:t> </a:t>
            </a:r>
            <a:r>
              <a:rPr lang="ja-JP" altLang="en-US" sz="9600" dirty="0" smtClean="0"/>
              <a:t>どう</a:t>
            </a:r>
            <a:endParaRPr lang="en-US" sz="9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100" y="2374106"/>
            <a:ext cx="2349500" cy="3454400"/>
          </a:xfrm>
        </p:spPr>
      </p:pic>
    </p:spTree>
    <p:extLst>
      <p:ext uri="{BB962C8B-B14F-4D97-AF65-F5344CB8AC3E}">
        <p14:creationId xmlns:p14="http://schemas.microsoft.com/office/powerpoint/2010/main" val="2094278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271" y="252412"/>
            <a:ext cx="8596668" cy="1804988"/>
          </a:xfrm>
        </p:spPr>
        <p:txBody>
          <a:bodyPr>
            <a:noAutofit/>
          </a:bodyPr>
          <a:lstStyle/>
          <a:p>
            <a:pPr algn="ctr"/>
            <a:r>
              <a:rPr lang="en-US" sz="11000" dirty="0" smtClean="0"/>
              <a:t>Which?</a:t>
            </a:r>
            <a:endParaRPr lang="en-US" sz="11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31" y="2472530"/>
            <a:ext cx="3259931" cy="325993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4825" y="2160589"/>
            <a:ext cx="5329237" cy="3880773"/>
          </a:xfrm>
        </p:spPr>
        <p:txBody>
          <a:bodyPr anchor="ctr">
            <a:normAutofit/>
          </a:bodyPr>
          <a:lstStyle/>
          <a:p>
            <a:r>
              <a:rPr lang="en-US" altLang="ja-JP" sz="9600" dirty="0" smtClean="0"/>
              <a:t> </a:t>
            </a:r>
            <a:r>
              <a:rPr lang="ja-JP" altLang="en-US" sz="9600" dirty="0" smtClean="0"/>
              <a:t>どちら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939824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271" y="223837"/>
            <a:ext cx="8596668" cy="1704975"/>
          </a:xfrm>
        </p:spPr>
        <p:txBody>
          <a:bodyPr>
            <a:noAutofit/>
          </a:bodyPr>
          <a:lstStyle/>
          <a:p>
            <a:pPr algn="ctr"/>
            <a:r>
              <a:rPr lang="en-US" sz="11000" dirty="0" smtClean="0"/>
              <a:t>How much?</a:t>
            </a:r>
            <a:endParaRPr lang="en-US" sz="11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038" y="2160589"/>
            <a:ext cx="5272088" cy="3880772"/>
          </a:xfrm>
        </p:spPr>
        <p:txBody>
          <a:bodyPr anchor="ctr">
            <a:normAutofit/>
          </a:bodyPr>
          <a:lstStyle/>
          <a:p>
            <a:r>
              <a:rPr lang="en-US" sz="9600" dirty="0" smtClean="0"/>
              <a:t> </a:t>
            </a:r>
            <a:r>
              <a:rPr lang="ja-JP" altLang="en-US" sz="9600" dirty="0" smtClean="0"/>
              <a:t>いくら</a:t>
            </a:r>
            <a:endParaRPr lang="en-US" sz="9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213" y="2302911"/>
            <a:ext cx="3038475" cy="3277614"/>
          </a:xfrm>
        </p:spPr>
      </p:pic>
    </p:spTree>
    <p:extLst>
      <p:ext uri="{BB962C8B-B14F-4D97-AF65-F5344CB8AC3E}">
        <p14:creationId xmlns:p14="http://schemas.microsoft.com/office/powerpoint/2010/main" val="12073257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</TotalTime>
  <Words>111</Words>
  <Application>Microsoft Office PowerPoint</Application>
  <PresentationFormat>Widescreen</PresentationFormat>
  <Paragraphs>30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メイリオ</vt:lpstr>
      <vt:lpstr>Arial</vt:lpstr>
      <vt:lpstr>Calibri</vt:lpstr>
      <vt:lpstr>Trebuchet MS</vt:lpstr>
      <vt:lpstr>Wingdings 3</vt:lpstr>
      <vt:lpstr>Facet</vt:lpstr>
      <vt:lpstr>しつもんがありますか。</vt:lpstr>
      <vt:lpstr>Who?</vt:lpstr>
      <vt:lpstr>What?</vt:lpstr>
      <vt:lpstr>When?</vt:lpstr>
      <vt:lpstr>Where?</vt:lpstr>
      <vt:lpstr>Why?</vt:lpstr>
      <vt:lpstr>How?</vt:lpstr>
      <vt:lpstr>Which?</vt:lpstr>
      <vt:lpstr>How much?</vt:lpstr>
      <vt:lpstr>How many?</vt:lpstr>
      <vt:lpstr>How?  (By what means?)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Who?</dc:title>
  <dc:creator>Amy King</dc:creator>
  <cp:lastModifiedBy>Inge Foley</cp:lastModifiedBy>
  <cp:revision>15</cp:revision>
  <cp:lastPrinted>2016-04-03T05:56:02Z</cp:lastPrinted>
  <dcterms:created xsi:type="dcterms:W3CDTF">2016-04-03T04:59:21Z</dcterms:created>
  <dcterms:modified xsi:type="dcterms:W3CDTF">2018-06-27T01:05:49Z</dcterms:modified>
</cp:coreProperties>
</file>