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8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4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 A P A N E S E : N I H O N G 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celebrity is NOT Japanese?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Yoko Ono</a:t>
            </a:r>
          </a:p>
          <a:p>
            <a:r>
              <a:rPr lang="en-US" sz="4800" dirty="0" smtClean="0"/>
              <a:t>B&gt; Katy Perry</a:t>
            </a:r>
            <a:endParaRPr lang="en-US" sz="4800" dirty="0"/>
          </a:p>
        </p:txBody>
      </p:sp>
      <p:sp>
        <p:nvSpPr>
          <p:cNvPr id="4" name="Pentagon 3"/>
          <p:cNvSpPr/>
          <p:nvPr/>
        </p:nvSpPr>
        <p:spPr>
          <a:xfrm>
            <a:off x="1690777" y="3001992"/>
            <a:ext cx="4666891" cy="1061050"/>
          </a:xfrm>
          <a:prstGeom prst="homePlate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51" y="2303200"/>
            <a:ext cx="3005826" cy="34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 Japan’s currency is called Yen.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False</a:t>
            </a:r>
          </a:p>
          <a:p>
            <a:r>
              <a:rPr lang="en-US" sz="4800" dirty="0" smtClean="0"/>
              <a:t>B&gt; True</a:t>
            </a:r>
            <a:endParaRPr lang="en-US" sz="4800" dirty="0"/>
          </a:p>
        </p:txBody>
      </p:sp>
      <p:sp>
        <p:nvSpPr>
          <p:cNvPr id="4" name="Pentagon 3"/>
          <p:cNvSpPr/>
          <p:nvPr/>
        </p:nvSpPr>
        <p:spPr>
          <a:xfrm>
            <a:off x="1621766" y="3088257"/>
            <a:ext cx="3234906" cy="836762"/>
          </a:xfrm>
          <a:prstGeom prst="homePlate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81" y="2680791"/>
            <a:ext cx="3848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24" y="2129344"/>
            <a:ext cx="8686800" cy="1463040"/>
          </a:xfrm>
        </p:spPr>
        <p:txBody>
          <a:bodyPr/>
          <a:lstStyle/>
          <a:p>
            <a:r>
              <a:rPr lang="en-US" dirty="0" smtClean="0"/>
              <a:t>Congratulations.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5931" y="4094270"/>
            <a:ext cx="8686800" cy="438912"/>
          </a:xfrm>
        </p:spPr>
        <p:txBody>
          <a:bodyPr/>
          <a:lstStyle/>
          <a:p>
            <a:r>
              <a:rPr lang="en-US" dirty="0" smtClean="0"/>
              <a:t>Are you an expert on Japan?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Japanese?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Ask yourself questions about learning an additional language.</a:t>
            </a:r>
          </a:p>
          <a:p>
            <a:pPr marL="0" indent="0">
              <a:buNone/>
            </a:pPr>
            <a:r>
              <a:rPr lang="en-US" dirty="0" smtClean="0"/>
              <a:t>What are some of the benefits of learning Japanese – for your education, your career, your social life?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Think/Pair/Share</a:t>
            </a:r>
          </a:p>
          <a:p>
            <a:r>
              <a:rPr lang="en-US" sz="2000" dirty="0" smtClean="0"/>
              <a:t>Popcorn Whiteboard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59" y="324245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96" y="1608075"/>
            <a:ext cx="10058400" cy="1188720"/>
          </a:xfrm>
        </p:spPr>
        <p:txBody>
          <a:bodyPr/>
          <a:lstStyle/>
          <a:p>
            <a:r>
              <a:rPr lang="en-US" dirty="0" smtClean="0"/>
              <a:t>What do you already know </a:t>
            </a:r>
            <a:br>
              <a:rPr lang="en-US" dirty="0" smtClean="0"/>
            </a:br>
            <a:r>
              <a:rPr lang="en-US" dirty="0" smtClean="0"/>
              <a:t>about Japan?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1" y="2500253"/>
            <a:ext cx="1452303" cy="348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8" y="689795"/>
            <a:ext cx="3426125" cy="29649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07025" y="1490472"/>
            <a:ext cx="1480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Culture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27826" y="1460290"/>
            <a:ext cx="1890627" cy="808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People</a:t>
            </a: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27826" y="1490472"/>
            <a:ext cx="1778483" cy="778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Food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24158" y="1490472"/>
            <a:ext cx="1682151" cy="709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History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24158" y="1460290"/>
            <a:ext cx="1682151" cy="739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Industries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109" y="543782"/>
            <a:ext cx="10058400" cy="1188720"/>
          </a:xfrm>
        </p:spPr>
        <p:txBody>
          <a:bodyPr/>
          <a:lstStyle/>
          <a:p>
            <a:r>
              <a:rPr lang="en-US" dirty="0" smtClean="0"/>
              <a:t>Let’s Test Your Knowledge!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20660"/>
            <a:ext cx="4800600" cy="4271963"/>
          </a:xfrm>
        </p:spPr>
        <p:txBody>
          <a:bodyPr/>
          <a:lstStyle/>
          <a:p>
            <a:r>
              <a:rPr lang="en-US" dirty="0" smtClean="0"/>
              <a:t>Choose from one of two possible answers.</a:t>
            </a:r>
          </a:p>
          <a:p>
            <a:r>
              <a:rPr lang="en-US" dirty="0" smtClean="0"/>
              <a:t>Follow the teacher as to where to stand to answer the question.</a:t>
            </a:r>
          </a:p>
          <a:p>
            <a:r>
              <a:rPr lang="en-US" dirty="0" smtClean="0"/>
              <a:t>Keep a score of how many questions you answer correctly.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61223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major language spoken in Japan?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Cantonese</a:t>
            </a:r>
          </a:p>
          <a:p>
            <a:r>
              <a:rPr lang="en-US" sz="4800" dirty="0" smtClean="0"/>
              <a:t>B&gt; Japanese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60" y="3062378"/>
            <a:ext cx="2030458" cy="2802032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1725283" y="3062378"/>
            <a:ext cx="4502989" cy="914399"/>
          </a:xfrm>
          <a:prstGeom prst="homePlate">
            <a:avLst/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False?  </a:t>
            </a:r>
            <a:br>
              <a:rPr lang="en-US" dirty="0" smtClean="0"/>
            </a:br>
            <a:r>
              <a:rPr lang="en-US" dirty="0" smtClean="0"/>
              <a:t>More people live in Australia than Japan.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False</a:t>
            </a:r>
          </a:p>
          <a:p>
            <a:r>
              <a:rPr lang="en-US" sz="4800" dirty="0" smtClean="0"/>
              <a:t>B&gt; True</a:t>
            </a:r>
            <a:endParaRPr lang="en-US" sz="4800" dirty="0"/>
          </a:p>
        </p:txBody>
      </p:sp>
      <p:sp>
        <p:nvSpPr>
          <p:cNvPr id="4" name="Pentagon 3"/>
          <p:cNvSpPr/>
          <p:nvPr/>
        </p:nvSpPr>
        <p:spPr>
          <a:xfrm>
            <a:off x="1800046" y="2206923"/>
            <a:ext cx="3056626" cy="777817"/>
          </a:xfrm>
          <a:prstGeom prst="homePlate">
            <a:avLst/>
          </a:prstGeom>
          <a:noFill/>
          <a:ln w="5715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2282031"/>
            <a:ext cx="2956255" cy="3950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00" y="3817490"/>
            <a:ext cx="1820570" cy="17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food/meal is from Japan?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Sashimi</a:t>
            </a:r>
          </a:p>
          <a:p>
            <a:r>
              <a:rPr lang="en-US" sz="4800" dirty="0" smtClean="0"/>
              <a:t>B&gt; Pizza</a:t>
            </a:r>
            <a:endParaRPr lang="en-US" sz="4800" dirty="0"/>
          </a:p>
        </p:txBody>
      </p:sp>
      <p:sp>
        <p:nvSpPr>
          <p:cNvPr id="4" name="Pentagon 3"/>
          <p:cNvSpPr/>
          <p:nvPr/>
        </p:nvSpPr>
        <p:spPr>
          <a:xfrm>
            <a:off x="1664898" y="2206923"/>
            <a:ext cx="4080294" cy="760564"/>
          </a:xfrm>
          <a:prstGeom prst="homePlate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18853"/>
            <a:ext cx="3470694" cy="36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capital of Japan?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Tokyo</a:t>
            </a:r>
          </a:p>
          <a:p>
            <a:r>
              <a:rPr lang="en-US" sz="4800" dirty="0" smtClean="0"/>
              <a:t>B&gt; Osaka</a:t>
            </a:r>
            <a:endParaRPr lang="en-US" sz="4800" dirty="0"/>
          </a:p>
        </p:txBody>
      </p:sp>
      <p:sp>
        <p:nvSpPr>
          <p:cNvPr id="4" name="Pentagon 3"/>
          <p:cNvSpPr/>
          <p:nvPr/>
        </p:nvSpPr>
        <p:spPr>
          <a:xfrm>
            <a:off x="1647645" y="2206923"/>
            <a:ext cx="3804249" cy="777817"/>
          </a:xfrm>
          <a:prstGeom prst="homePlate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6" y="1749724"/>
            <a:ext cx="4127738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NOT a Japanese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46" y="2206923"/>
            <a:ext cx="4800600" cy="4271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A&gt; Sony</a:t>
            </a:r>
          </a:p>
          <a:p>
            <a:r>
              <a:rPr lang="en-US" sz="4800" dirty="0" smtClean="0"/>
              <a:t>B&gt; Samsung</a:t>
            </a:r>
            <a:endParaRPr lang="en-US" sz="4800" dirty="0"/>
          </a:p>
        </p:txBody>
      </p:sp>
      <p:sp>
        <p:nvSpPr>
          <p:cNvPr id="5" name="Pentagon 4"/>
          <p:cNvSpPr/>
          <p:nvPr/>
        </p:nvSpPr>
        <p:spPr>
          <a:xfrm>
            <a:off x="1500996" y="3053751"/>
            <a:ext cx="4641012" cy="862641"/>
          </a:xfrm>
          <a:prstGeom prst="homePlate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897">
            <a:off x="6987127" y="2664175"/>
            <a:ext cx="4451500" cy="2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204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Cherry Blossom 16x9</vt:lpstr>
      <vt:lpstr>J A P A N E S E : N I H O N G O</vt:lpstr>
      <vt:lpstr>Why study Japanese?</vt:lpstr>
      <vt:lpstr>What do you already know  about Japan?</vt:lpstr>
      <vt:lpstr>Let’s Test Your Knowledge!</vt:lpstr>
      <vt:lpstr>What is the major language spoken in Japan?</vt:lpstr>
      <vt:lpstr>True or False?   More people live in Australia than Japan.</vt:lpstr>
      <vt:lpstr>Which food/meal is from Japan?</vt:lpstr>
      <vt:lpstr>What is the capital of Japan?</vt:lpstr>
      <vt:lpstr>Which is NOT a Japanese company?</vt:lpstr>
      <vt:lpstr>Which celebrity is NOT Japanese?</vt:lpstr>
      <vt:lpstr>True or False? Japan’s currency is called Yen.</vt:lpstr>
      <vt:lpstr>Congratulations.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2014-01-26T01:21:51Z</dcterms:created>
  <dcterms:modified xsi:type="dcterms:W3CDTF">2014-02-16T04:13:12Z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