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4" r:id="rId8"/>
    <p:sldId id="261" r:id="rId9"/>
    <p:sldId id="262" r:id="rId10"/>
    <p:sldId id="268" r:id="rId11"/>
    <p:sldId id="26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プレースホルダーまでドラッグするかアイコンをクリックして図を追加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122987-CD27-4AB6-B5EE-BBB2825D6C9B}" type="datetimeFigureOut">
              <a:rPr lang="en-US" smtClean="0"/>
              <a:pPr eaLnBrk="1" latinLnBrk="0" hangingPunct="1"/>
              <a:t>12/20/2013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937C-4296-4F09-BFBF-208432D16C49}" type="slidenum">
              <a:rPr kumimoji="0" lang="en-US" smtClean="0"/>
              <a:pPr eaLnBrk="1" latinLnBrk="0" hangingPunct="1"/>
              <a:t>‹#›</a:t>
            </a:fld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1">
          <a:solidFill>
            <a:schemeClr val="tx2"/>
          </a:solidFill>
        </a:defRPr>
      </a:lvl2pPr>
      <a:lvl3pPr eaLnBrk="1" latinLnBrk="0" hangingPunct="1">
        <a:defRPr kumimoji="1">
          <a:solidFill>
            <a:schemeClr val="tx2"/>
          </a:solidFill>
        </a:defRPr>
      </a:lvl3pPr>
      <a:lvl4pPr eaLnBrk="1" latinLnBrk="0" hangingPunct="1">
        <a:defRPr kumimoji="1">
          <a:solidFill>
            <a:schemeClr val="tx2"/>
          </a:solidFill>
        </a:defRPr>
      </a:lvl4pPr>
      <a:lvl5pPr eaLnBrk="1" latinLnBrk="0" hangingPunct="1">
        <a:defRPr kumimoji="1">
          <a:solidFill>
            <a:schemeClr val="tx2"/>
          </a:solidFill>
        </a:defRPr>
      </a:lvl5pPr>
      <a:lvl6pPr eaLnBrk="1" latinLnBrk="0" hangingPunct="1">
        <a:defRPr kumimoji="1">
          <a:solidFill>
            <a:schemeClr val="tx2"/>
          </a:solidFill>
        </a:defRPr>
      </a:lvl6pPr>
      <a:lvl7pPr eaLnBrk="1" latinLnBrk="0" hangingPunct="1">
        <a:defRPr kumimoji="1">
          <a:solidFill>
            <a:schemeClr val="tx2"/>
          </a:solidFill>
        </a:defRPr>
      </a:lvl7pPr>
      <a:lvl8pPr eaLnBrk="1" latinLnBrk="0" hangingPunct="1">
        <a:defRPr kumimoji="1">
          <a:solidFill>
            <a:schemeClr val="tx2"/>
          </a:solidFill>
        </a:defRPr>
      </a:lvl8pPr>
      <a:lvl9pPr eaLnBrk="1" latinLnBrk="0" hangingPunct="1">
        <a:defRPr kumimoji="1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08169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6000" b="1" dirty="0" smtClean="0"/>
              <a:t>Quiz: </a:t>
            </a:r>
            <a:br>
              <a:rPr kumimoji="1" lang="en-US" altLang="ja-JP" sz="6000" b="1" dirty="0" smtClean="0"/>
            </a:br>
            <a:r>
              <a:rPr lang="en-US" altLang="ja-JP" sz="6000" b="1" dirty="0" smtClean="0"/>
              <a:t>Japanese Things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6155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Japanese Pickles</a:t>
            </a:r>
            <a:endParaRPr kumimoji="1" lang="ja-JP" altLang="en-US" dirty="0"/>
          </a:p>
        </p:txBody>
      </p:sp>
      <p:pic>
        <p:nvPicPr>
          <p:cNvPr id="4" name="コンテンツ プレースホルダー 3" descr="main_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035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When earthquake happens, you have to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(a</a:t>
            </a:r>
            <a:r>
              <a:rPr kumimoji="1" lang="en-US" altLang="ja-JP" dirty="0" smtClean="0"/>
              <a:t>) go to the beach because </a:t>
            </a:r>
            <a:r>
              <a:rPr lang="en-US" altLang="ja-JP" dirty="0" smtClean="0"/>
              <a:t>there is no building.</a:t>
            </a:r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(b) stay as close to the wall as possible to protect yourself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 smtClean="0"/>
              <a:t>(c) hide under the table to protect yourself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120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ables can protect you from things falling on you.</a:t>
            </a:r>
            <a:endParaRPr kumimoji="1" lang="ja-JP" altLang="en-US" dirty="0"/>
          </a:p>
        </p:txBody>
      </p:sp>
      <p:pic>
        <p:nvPicPr>
          <p:cNvPr id="6" name="図 5" descr="1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21" y="1417638"/>
            <a:ext cx="6499473" cy="5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9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15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5400" dirty="0" smtClean="0"/>
              <a:t>Which is from Japan?</a:t>
            </a:r>
            <a:endParaRPr kumimoji="1" lang="ja-JP" altLang="en-US" sz="5400" dirty="0"/>
          </a:p>
        </p:txBody>
      </p:sp>
      <p:pic>
        <p:nvPicPr>
          <p:cNvPr id="7" name="図 6" descr="monsters-inc-movi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2" y="1206411"/>
            <a:ext cx="2429294" cy="2514147"/>
          </a:xfrm>
          <a:prstGeom prst="rect">
            <a:avLst/>
          </a:prstGeom>
        </p:spPr>
      </p:pic>
      <p:pic>
        <p:nvPicPr>
          <p:cNvPr id="8" name="図 7" descr="Teenage-Mutant-Ninja-Turtles-Episode-181-The-New-Mut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15" y="1206411"/>
            <a:ext cx="3242464" cy="2505541"/>
          </a:xfrm>
          <a:prstGeom prst="rect">
            <a:avLst/>
          </a:prstGeom>
        </p:spPr>
      </p:pic>
      <p:pic>
        <p:nvPicPr>
          <p:cNvPr id="9" name="図 8" descr="66559023fbd9bbf520b3b24471731bd018fd532f13724802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2" y="4301143"/>
            <a:ext cx="3958620" cy="222672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93292" y="3777923"/>
            <a:ext cx="272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[a] Monsters Ink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13810" y="3711952"/>
            <a:ext cx="2714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[b] Ninja Turtles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89345" y="4740929"/>
            <a:ext cx="2955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[c] Kang </a:t>
            </a:r>
            <a:r>
              <a:rPr kumimoji="1" lang="en-US" altLang="ja-JP" sz="2800" dirty="0"/>
              <a:t>F</a:t>
            </a:r>
            <a:r>
              <a:rPr kumimoji="1" lang="en-US" altLang="ja-JP" sz="2800" dirty="0" smtClean="0"/>
              <a:t>u Panda</a:t>
            </a:r>
            <a:endParaRPr kumimoji="1" lang="ja-JP" altLang="en-US" sz="2800" dirty="0"/>
          </a:p>
        </p:txBody>
      </p:sp>
      <p:pic>
        <p:nvPicPr>
          <p:cNvPr id="13" name="図 12" descr="00080286e07a09bc6d8c0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09" y="1264504"/>
            <a:ext cx="2394603" cy="347642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744998" y="6037744"/>
            <a:ext cx="260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[d] Super Mario</a:t>
            </a:r>
            <a:endParaRPr kumimoji="1" lang="ja-JP" altLang="en-US" sz="2800" dirty="0"/>
          </a:p>
        </p:txBody>
      </p:sp>
      <p:sp>
        <p:nvSpPr>
          <p:cNvPr id="3" name="ドーナツ 2"/>
          <p:cNvSpPr/>
          <p:nvPr/>
        </p:nvSpPr>
        <p:spPr>
          <a:xfrm>
            <a:off x="1744998" y="6037744"/>
            <a:ext cx="654007" cy="523220"/>
          </a:xfrm>
          <a:prstGeom prst="donut">
            <a:avLst/>
          </a:prstGeom>
          <a:solidFill>
            <a:srgbClr val="FF36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How fast is Bullet Train?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34317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(a) 150km/h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(b) 200km/h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(c) 300km/h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(d)350km/h</a:t>
            </a:r>
            <a:endParaRPr kumimoji="1" lang="ja-JP" altLang="en-US" dirty="0"/>
          </a:p>
        </p:txBody>
      </p:sp>
      <p:pic>
        <p:nvPicPr>
          <p:cNvPr id="4" name="図 3" descr="Bullet_t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06" y="3901669"/>
            <a:ext cx="5432793" cy="2956330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774812" y="3901669"/>
            <a:ext cx="654007" cy="523220"/>
          </a:xfrm>
          <a:prstGeom prst="donut">
            <a:avLst/>
          </a:prstGeom>
          <a:solidFill>
            <a:srgbClr val="FF36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200" dirty="0" smtClean="0"/>
              <a:t>Which is Japanese traditional toy?</a:t>
            </a:r>
            <a:endParaRPr kumimoji="1" lang="ja-JP" altLang="en-US" sz="4200" dirty="0"/>
          </a:p>
        </p:txBody>
      </p:sp>
      <p:pic>
        <p:nvPicPr>
          <p:cNvPr id="4" name="図 3" descr="darumaotosh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2" y="1270153"/>
            <a:ext cx="3207705" cy="2408341"/>
          </a:xfrm>
          <a:prstGeom prst="rect">
            <a:avLst/>
          </a:prstGeom>
        </p:spPr>
      </p:pic>
      <p:pic>
        <p:nvPicPr>
          <p:cNvPr id="5" name="図 4" descr="it04-76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6" y="4107376"/>
            <a:ext cx="3155041" cy="2366280"/>
          </a:xfrm>
          <a:prstGeom prst="rect">
            <a:avLst/>
          </a:prstGeom>
        </p:spPr>
      </p:pic>
      <p:pic>
        <p:nvPicPr>
          <p:cNvPr id="6" name="図 5" descr="09535-sheltland-rocking-hors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68" y="1270153"/>
            <a:ext cx="3024082" cy="2396585"/>
          </a:xfrm>
          <a:prstGeom prst="rect">
            <a:avLst/>
          </a:prstGeom>
        </p:spPr>
      </p:pic>
      <p:pic>
        <p:nvPicPr>
          <p:cNvPr id="7" name="図 6" descr="nintendo3ds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53" y="4222845"/>
            <a:ext cx="3696417" cy="246427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4942" y="1270153"/>
            <a:ext cx="63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(a)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526" y="4107376"/>
            <a:ext cx="655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(b)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468" y="1270153"/>
            <a:ext cx="617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(c)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18753" y="4238646"/>
            <a:ext cx="65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(d)</a:t>
            </a:r>
            <a:endParaRPr kumimoji="1" lang="ja-JP" altLang="en-US" sz="2800" dirty="0"/>
          </a:p>
        </p:txBody>
      </p:sp>
      <p:sp>
        <p:nvSpPr>
          <p:cNvPr id="12" name="ドーナツ 11"/>
          <p:cNvSpPr/>
          <p:nvPr/>
        </p:nvSpPr>
        <p:spPr>
          <a:xfrm>
            <a:off x="164942" y="1316259"/>
            <a:ext cx="654007" cy="523220"/>
          </a:xfrm>
          <a:prstGeom prst="donut">
            <a:avLst/>
          </a:prstGeom>
          <a:solidFill>
            <a:srgbClr val="FF36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5400" dirty="0" smtClean="0"/>
              <a:t>What‘s this?</a:t>
            </a:r>
            <a:endParaRPr kumimoji="1" lang="ja-JP" altLang="en-US" sz="5400" dirty="0"/>
          </a:p>
        </p:txBody>
      </p:sp>
      <p:pic>
        <p:nvPicPr>
          <p:cNvPr id="4" name="図 3" descr="acure_02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59" r="17459"/>
          <a:stretch/>
        </p:blipFill>
        <p:spPr>
          <a:xfrm>
            <a:off x="3148422" y="274637"/>
            <a:ext cx="5905343" cy="54587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47413" y="1474519"/>
            <a:ext cx="4123563" cy="501675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0988" indent="-280988">
              <a:buFont typeface="Wingdings" charset="2"/>
              <a:buChar char="l"/>
            </a:pPr>
            <a:r>
              <a:rPr kumimoji="1" lang="en-US" altLang="ja-JP" sz="3200" dirty="0" smtClean="0"/>
              <a:t>(a) A Ticket Vending Machine</a:t>
            </a:r>
          </a:p>
          <a:p>
            <a:pPr marL="280988" indent="-280988">
              <a:buFont typeface="Wingdings" charset="2"/>
              <a:buChar char="l"/>
            </a:pPr>
            <a:endParaRPr kumimoji="1" lang="en-US" altLang="ja-JP" sz="3200" dirty="0"/>
          </a:p>
          <a:p>
            <a:pPr marL="280988" indent="-280988">
              <a:buFont typeface="Wingdings" charset="2"/>
              <a:buChar char="l"/>
            </a:pPr>
            <a:r>
              <a:rPr kumimoji="1" lang="en-US" altLang="ja-JP" sz="3200" dirty="0" smtClean="0"/>
              <a:t>(b) A Public TV</a:t>
            </a:r>
            <a:endParaRPr kumimoji="1" lang="en-US" altLang="ja-JP" sz="3200" dirty="0"/>
          </a:p>
          <a:p>
            <a:pPr marL="280988" indent="-280988">
              <a:buFont typeface="Wingdings" charset="2"/>
              <a:buChar char="l"/>
            </a:pPr>
            <a:endParaRPr kumimoji="1" lang="en-US" altLang="ja-JP" sz="3200" dirty="0"/>
          </a:p>
          <a:p>
            <a:pPr marL="280988" indent="-280988">
              <a:buFont typeface="Wingdings" charset="2"/>
              <a:buChar char="l"/>
            </a:pPr>
            <a:r>
              <a:rPr kumimoji="1" lang="en-US" altLang="ja-JP" sz="3200" dirty="0" smtClean="0"/>
              <a:t>(c) An Information Board</a:t>
            </a:r>
          </a:p>
          <a:p>
            <a:pPr marL="280988" indent="-280988">
              <a:buFont typeface="Wingdings" charset="2"/>
              <a:buChar char="l"/>
            </a:pPr>
            <a:endParaRPr kumimoji="1" lang="en-US" altLang="ja-JP" sz="3200" dirty="0"/>
          </a:p>
          <a:p>
            <a:pPr marL="280988" indent="-280988">
              <a:buFont typeface="Wingdings" charset="2"/>
              <a:buChar char="l"/>
            </a:pPr>
            <a:r>
              <a:rPr kumimoji="1" lang="en-US" altLang="ja-JP" sz="3200" dirty="0" smtClean="0"/>
              <a:t>(d)A Drink Vending Machine</a:t>
            </a:r>
            <a:endParaRPr kumimoji="1" lang="ja-JP" altLang="en-US" sz="3200" dirty="0"/>
          </a:p>
        </p:txBody>
      </p:sp>
      <p:sp>
        <p:nvSpPr>
          <p:cNvPr id="6" name="ドーナツ 5"/>
          <p:cNvSpPr/>
          <p:nvPr/>
        </p:nvSpPr>
        <p:spPr>
          <a:xfrm>
            <a:off x="545400" y="5445738"/>
            <a:ext cx="654007" cy="523220"/>
          </a:xfrm>
          <a:prstGeom prst="donut">
            <a:avLst/>
          </a:prstGeom>
          <a:solidFill>
            <a:srgbClr val="FF36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New Vending machine!</a:t>
            </a:r>
            <a:endParaRPr kumimoji="1" lang="ja-JP" altLang="en-US" dirty="0"/>
          </a:p>
        </p:txBody>
      </p:sp>
      <p:pic>
        <p:nvPicPr>
          <p:cNvPr id="6" name="図 5" descr="img_602659_23060107_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0" r="18840"/>
          <a:stretch/>
        </p:blipFill>
        <p:spPr>
          <a:xfrm>
            <a:off x="-956522" y="1640627"/>
            <a:ext cx="5735746" cy="4176340"/>
          </a:xfrm>
          <a:prstGeom prst="rect">
            <a:avLst/>
          </a:prstGeom>
        </p:spPr>
      </p:pic>
      <p:pic>
        <p:nvPicPr>
          <p:cNvPr id="7" name="図 6" descr="k021_ac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18" r="29018"/>
          <a:stretch/>
        </p:blipFill>
        <p:spPr>
          <a:xfrm>
            <a:off x="2667600" y="1417638"/>
            <a:ext cx="6700760" cy="50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3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What is this building?</a:t>
            </a:r>
            <a:endParaRPr kumimoji="1" lang="ja-JP" altLang="en-US" sz="5400" dirty="0"/>
          </a:p>
        </p:txBody>
      </p:sp>
      <p:pic>
        <p:nvPicPr>
          <p:cNvPr id="4" name="コンテンツ プレースホルダー 3" descr="p-namiki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6" b="12286"/>
          <a:stretch>
            <a:fillRect/>
          </a:stretch>
        </p:blipFill>
        <p:spPr>
          <a:xfrm>
            <a:off x="1603783" y="1417638"/>
            <a:ext cx="6210622" cy="3415603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457200" y="493952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kumimoji="1" lang="en-US" altLang="ja-JP" sz="3200" dirty="0" smtClean="0"/>
              <a:t>A Department Store           (b) An Apartment</a:t>
            </a:r>
          </a:p>
          <a:p>
            <a:endParaRPr kumimoji="1" lang="en-US" altLang="ja-JP" sz="3200" dirty="0"/>
          </a:p>
          <a:p>
            <a:r>
              <a:rPr kumimoji="1" lang="en-US" altLang="ja-JP" sz="3200" dirty="0" smtClean="0"/>
              <a:t>(c)A School                                 (d) A Company</a:t>
            </a:r>
            <a:endParaRPr kumimoji="1" lang="ja-JP" altLang="en-US" sz="3200" dirty="0"/>
          </a:p>
        </p:txBody>
      </p:sp>
      <p:sp>
        <p:nvSpPr>
          <p:cNvPr id="5" name="ドーナツ 4"/>
          <p:cNvSpPr/>
          <p:nvPr/>
        </p:nvSpPr>
        <p:spPr>
          <a:xfrm>
            <a:off x="5449344" y="5067480"/>
            <a:ext cx="654007" cy="523220"/>
          </a:xfrm>
          <a:prstGeom prst="donut">
            <a:avLst/>
          </a:prstGeom>
          <a:solidFill>
            <a:srgbClr val="FF36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8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Which is the </a:t>
            </a:r>
            <a:r>
              <a:rPr lang="en-US" altLang="ja-JP" sz="5400" dirty="0" smtClean="0"/>
              <a:t>rice </a:t>
            </a:r>
            <a:r>
              <a:rPr kumimoji="1" lang="en-US" altLang="ja-JP" sz="5400" dirty="0" smtClean="0"/>
              <a:t>field?</a:t>
            </a:r>
            <a:endParaRPr kumimoji="1" lang="ja-JP" altLang="en-US" sz="5400" dirty="0"/>
          </a:p>
        </p:txBody>
      </p:sp>
      <p:pic>
        <p:nvPicPr>
          <p:cNvPr id="4" name="図 3" descr="富士に茶畑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9756"/>
            <a:ext cx="3093548" cy="2320161"/>
          </a:xfrm>
          <a:prstGeom prst="rect">
            <a:avLst/>
          </a:prstGeom>
        </p:spPr>
      </p:pic>
      <p:pic>
        <p:nvPicPr>
          <p:cNvPr id="5" name="図 4" descr="oka02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6" y="1609756"/>
            <a:ext cx="3267929" cy="2301167"/>
          </a:xfrm>
          <a:prstGeom prst="rect">
            <a:avLst/>
          </a:prstGeom>
        </p:spPr>
      </p:pic>
      <p:pic>
        <p:nvPicPr>
          <p:cNvPr id="6" name="図 5" descr="img_51008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6792"/>
            <a:ext cx="3093548" cy="2320159"/>
          </a:xfrm>
          <a:prstGeom prst="rect">
            <a:avLst/>
          </a:prstGeom>
        </p:spPr>
      </p:pic>
      <p:pic>
        <p:nvPicPr>
          <p:cNvPr id="7" name="図 6" descr="2007-10-10-727867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0" y="4463213"/>
            <a:ext cx="3385305" cy="213373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7200" y="1627397"/>
            <a:ext cx="63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(a)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224" y="4276792"/>
            <a:ext cx="655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(b)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60350" y="1627397"/>
            <a:ext cx="617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(c)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8253" y="4455238"/>
            <a:ext cx="65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(d)</a:t>
            </a:r>
            <a:endParaRPr kumimoji="1" lang="ja-JP" altLang="en-US" sz="2800" dirty="0"/>
          </a:p>
        </p:txBody>
      </p:sp>
      <p:sp>
        <p:nvSpPr>
          <p:cNvPr id="12" name="ドーナツ 11"/>
          <p:cNvSpPr/>
          <p:nvPr/>
        </p:nvSpPr>
        <p:spPr>
          <a:xfrm>
            <a:off x="491640" y="4276792"/>
            <a:ext cx="654007" cy="523220"/>
          </a:xfrm>
          <a:prstGeom prst="donut">
            <a:avLst/>
          </a:prstGeom>
          <a:solidFill>
            <a:srgbClr val="FF36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What do they sell?</a:t>
            </a:r>
            <a:endParaRPr kumimoji="1" lang="ja-JP" altLang="en-US" sz="5400" dirty="0"/>
          </a:p>
        </p:txBody>
      </p:sp>
      <p:pic>
        <p:nvPicPr>
          <p:cNvPr id="4" name="図 3" descr="DSC_98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26" y="1201220"/>
            <a:ext cx="6190157" cy="411301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58385" y="5314235"/>
            <a:ext cx="68273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(a)Japanese Pickles              (b)Fish</a:t>
            </a:r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(c)</a:t>
            </a:r>
            <a:r>
              <a:rPr kumimoji="1" lang="en-US" altLang="ja-JP" sz="2800" dirty="0" err="1" smtClean="0"/>
              <a:t>Onigiri</a:t>
            </a:r>
            <a:r>
              <a:rPr kumimoji="1" lang="en-US" altLang="ja-JP" sz="2800" dirty="0" smtClean="0"/>
              <a:t>                                 (d)Water bombs</a:t>
            </a:r>
            <a:endParaRPr kumimoji="1" lang="ja-JP" altLang="en-US" sz="2800" dirty="0"/>
          </a:p>
        </p:txBody>
      </p:sp>
      <p:sp>
        <p:nvSpPr>
          <p:cNvPr id="6" name="ドーナツ 5"/>
          <p:cNvSpPr/>
          <p:nvPr/>
        </p:nvSpPr>
        <p:spPr>
          <a:xfrm>
            <a:off x="1058385" y="5314235"/>
            <a:ext cx="654007" cy="523220"/>
          </a:xfrm>
          <a:prstGeom prst="donut">
            <a:avLst/>
          </a:prstGeom>
          <a:solidFill>
            <a:srgbClr val="FF36B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ドラゴン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Harrington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ドラゴン.thmx</Template>
  <TotalTime>280</TotalTime>
  <Words>207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ＭＳ Ｐ明朝</vt:lpstr>
      <vt:lpstr>华文楷体</vt:lpstr>
      <vt:lpstr>Arial</vt:lpstr>
      <vt:lpstr>Cambria</vt:lpstr>
      <vt:lpstr>Harrington</vt:lpstr>
      <vt:lpstr>Wingdings</vt:lpstr>
      <vt:lpstr>Wingdings 2</vt:lpstr>
      <vt:lpstr>ドラゴン</vt:lpstr>
      <vt:lpstr>Quiz:  Japanese Things</vt:lpstr>
      <vt:lpstr>Which is from Japan?</vt:lpstr>
      <vt:lpstr>How fast is Bullet Train?</vt:lpstr>
      <vt:lpstr>Which is Japanese traditional toy?</vt:lpstr>
      <vt:lpstr>What‘s this?</vt:lpstr>
      <vt:lpstr>New Vending machine!</vt:lpstr>
      <vt:lpstr>What is this building?</vt:lpstr>
      <vt:lpstr>Which is the rice field?</vt:lpstr>
      <vt:lpstr>What do they sell?</vt:lpstr>
      <vt:lpstr>Japanese Pickles</vt:lpstr>
      <vt:lpstr>When earthquake happens, you have to </vt:lpstr>
      <vt:lpstr>tables can protect you from things falling on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daily life</dc:title>
  <dc:creator>須藤 拓</dc:creator>
  <cp:lastModifiedBy>billinge</cp:lastModifiedBy>
  <cp:revision>19</cp:revision>
  <dcterms:created xsi:type="dcterms:W3CDTF">2013-11-07T11:12:52Z</dcterms:created>
  <dcterms:modified xsi:type="dcterms:W3CDTF">2013-12-20T04:23:01Z</dcterms:modified>
</cp:coreProperties>
</file>