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7"/>
  </p:notesMasterIdLst>
  <p:handoutMasterIdLst>
    <p:handoutMasterId r:id="rId58"/>
  </p:handoutMasterIdLst>
  <p:sldIdLst>
    <p:sldId id="256" r:id="rId3"/>
    <p:sldId id="257" r:id="rId4"/>
    <p:sldId id="260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13" r:id="rId39"/>
    <p:sldId id="301" r:id="rId40"/>
    <p:sldId id="309" r:id="rId41"/>
    <p:sldId id="310" r:id="rId42"/>
    <p:sldId id="311" r:id="rId43"/>
    <p:sldId id="312" r:id="rId44"/>
    <p:sldId id="302" r:id="rId45"/>
    <p:sldId id="303" r:id="rId46"/>
    <p:sldId id="304" r:id="rId47"/>
    <p:sldId id="305" r:id="rId48"/>
    <p:sldId id="306" r:id="rId49"/>
    <p:sldId id="307" r:id="rId50"/>
    <p:sldId id="262" r:id="rId51"/>
    <p:sldId id="263" r:id="rId52"/>
    <p:sldId id="264" r:id="rId53"/>
    <p:sldId id="265" r:id="rId54"/>
    <p:sldId id="266" r:id="rId55"/>
    <p:sldId id="267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2/16/2014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2/16/2014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2/16/2014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2/16/2014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2/16/2014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2/16/2014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2/16/2014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2/16/2014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2/16/2014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2/16/2014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2/16/2014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2/16/2014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2/16/2014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2/16/2014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Hiragana Sounds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and Pronouncing </a:t>
            </a:r>
            <a:r>
              <a:rPr lang="en-US" dirty="0" err="1" smtClean="0"/>
              <a:t>Romaji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ku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4954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ke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9473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ko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88517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sa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940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shi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9392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su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6947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se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1741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so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097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ta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3299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766" y="1597438"/>
            <a:ext cx="5460521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chi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8865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</a:t>
            </a:r>
            <a:r>
              <a:rPr lang="fr-FR" sz="3600" dirty="0" smtClean="0"/>
              <a:t>Hiragana?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0628" y="2040147"/>
            <a:ext cx="8988874" cy="4114800"/>
          </a:xfrm>
        </p:spPr>
        <p:txBody>
          <a:bodyPr/>
          <a:lstStyle/>
          <a:p>
            <a:r>
              <a:rPr lang="en-US" sz="2800" b="1" dirty="0" smtClean="0"/>
              <a:t>A set of Japanese symbols (written alphabet) that represent the language’s syllables (spoken sounds).</a:t>
            </a:r>
          </a:p>
          <a:p>
            <a:r>
              <a:rPr lang="en-US" sz="2800" dirty="0" smtClean="0"/>
              <a:t>Review: what is a syllable?</a:t>
            </a:r>
          </a:p>
          <a:p>
            <a:r>
              <a:rPr lang="en-US" sz="2800" dirty="0" smtClean="0"/>
              <a:t>Let’s practice saying these sounds&gt;&gt;&gt; 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2272" y="1597438"/>
            <a:ext cx="542601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tsu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42802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te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7272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to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7157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na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0776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ni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4963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nu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3770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ne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5861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no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41836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ha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5076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hi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4810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1" y="1631944"/>
            <a:ext cx="27907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fu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6654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he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8677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ho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4653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ma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0803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mi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4524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mu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0154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me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2110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mo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0268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ra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8756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ri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5905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400" y="2140903"/>
            <a:ext cx="2790795" cy="2930285"/>
          </a:xfrm>
        </p:spPr>
        <p:txBody>
          <a:bodyPr>
            <a:noAutofit/>
          </a:bodyPr>
          <a:lstStyle/>
          <a:p>
            <a:r>
              <a:rPr lang="en-US" sz="287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778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ru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7281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smtClean="0"/>
              <a:t>re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6931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ro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99352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ya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5892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yu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3711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yo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8522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wa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1994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85" y="1597438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wo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7445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5027" y="1847604"/>
            <a:ext cx="5857335" cy="2930285"/>
          </a:xfrm>
        </p:spPr>
        <p:txBody>
          <a:bodyPr>
            <a:noAutofit/>
          </a:bodyPr>
          <a:lstStyle/>
          <a:p>
            <a:r>
              <a:rPr lang="en-US" sz="287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76409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Sugoi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403" y="748543"/>
            <a:ext cx="32385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1" y="1631944"/>
            <a:ext cx="2790795" cy="2930285"/>
          </a:xfrm>
        </p:spPr>
        <p:txBody>
          <a:bodyPr>
            <a:noAutofit/>
          </a:bodyPr>
          <a:lstStyle/>
          <a:p>
            <a:r>
              <a:rPr lang="en-US" sz="28700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6286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1" y="1631944"/>
            <a:ext cx="2790795" cy="2930285"/>
          </a:xfrm>
        </p:spPr>
        <p:txBody>
          <a:bodyPr>
            <a:noAutofit/>
          </a:bodyPr>
          <a:lstStyle/>
          <a:p>
            <a:r>
              <a:rPr lang="en-US" sz="287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5198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1" y="1631944"/>
            <a:ext cx="2790795" cy="2930285"/>
          </a:xfrm>
        </p:spPr>
        <p:txBody>
          <a:bodyPr>
            <a:noAutofit/>
          </a:bodyPr>
          <a:lstStyle/>
          <a:p>
            <a:r>
              <a:rPr lang="en-US" sz="287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9641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ka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22852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92" y="1597438"/>
            <a:ext cx="4994695" cy="2930285"/>
          </a:xfrm>
        </p:spPr>
        <p:txBody>
          <a:bodyPr>
            <a:noAutofit/>
          </a:bodyPr>
          <a:lstStyle/>
          <a:p>
            <a:r>
              <a:rPr lang="en-US" sz="28700" dirty="0" err="1" smtClean="0"/>
              <a:t>ki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16329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91</Words>
  <Application>Microsoft Office PowerPoint</Application>
  <PresentationFormat>Widescreen</PresentationFormat>
  <Paragraphs>55</Paragraphs>
  <Slides>54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Euphemia</vt:lpstr>
      <vt:lpstr>Wingdings</vt:lpstr>
      <vt:lpstr>Children Happy 16x9</vt:lpstr>
      <vt:lpstr>Hiragana Sounds</vt:lpstr>
      <vt:lpstr>What is Hiragana?</vt:lpstr>
      <vt:lpstr>a</vt:lpstr>
      <vt:lpstr>i</vt:lpstr>
      <vt:lpstr>u</vt:lpstr>
      <vt:lpstr>e</vt:lpstr>
      <vt:lpstr>o</vt:lpstr>
      <vt:lpstr>ka</vt:lpstr>
      <vt:lpstr>ki</vt:lpstr>
      <vt:lpstr>ku</vt:lpstr>
      <vt:lpstr>ke</vt:lpstr>
      <vt:lpstr>ko</vt:lpstr>
      <vt:lpstr>sa</vt:lpstr>
      <vt:lpstr>shi</vt:lpstr>
      <vt:lpstr>su</vt:lpstr>
      <vt:lpstr>se</vt:lpstr>
      <vt:lpstr>so</vt:lpstr>
      <vt:lpstr>ta</vt:lpstr>
      <vt:lpstr>chi</vt:lpstr>
      <vt:lpstr>tsu</vt:lpstr>
      <vt:lpstr>te</vt:lpstr>
      <vt:lpstr>to</vt:lpstr>
      <vt:lpstr>na</vt:lpstr>
      <vt:lpstr>ni</vt:lpstr>
      <vt:lpstr>nu</vt:lpstr>
      <vt:lpstr>ne</vt:lpstr>
      <vt:lpstr>no</vt:lpstr>
      <vt:lpstr>ha</vt:lpstr>
      <vt:lpstr>hi</vt:lpstr>
      <vt:lpstr>fu</vt:lpstr>
      <vt:lpstr>he</vt:lpstr>
      <vt:lpstr>ho</vt:lpstr>
      <vt:lpstr>ma</vt:lpstr>
      <vt:lpstr>mi</vt:lpstr>
      <vt:lpstr>mu</vt:lpstr>
      <vt:lpstr>me</vt:lpstr>
      <vt:lpstr>mo</vt:lpstr>
      <vt:lpstr>ra</vt:lpstr>
      <vt:lpstr>ri</vt:lpstr>
      <vt:lpstr>ru</vt:lpstr>
      <vt:lpstr>re</vt:lpstr>
      <vt:lpstr>ro</vt:lpstr>
      <vt:lpstr>ya</vt:lpstr>
      <vt:lpstr>yu</vt:lpstr>
      <vt:lpstr>yo</vt:lpstr>
      <vt:lpstr>wa</vt:lpstr>
      <vt:lpstr>wo</vt:lpstr>
      <vt:lpstr>n</vt:lpstr>
      <vt:lpstr>Sugoi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2014-01-29T10:57:29Z</dcterms:created>
  <dcterms:modified xsi:type="dcterms:W3CDTF">2014-02-16T04:16:25Z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