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63" r:id="rId2"/>
    <p:sldId id="256" r:id="rId3"/>
    <p:sldId id="257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7" name="Picture 6" descr="S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 rot="5400000">
              <a:off x="3739196" y="525780"/>
              <a:ext cx="1664208" cy="612648"/>
            </a:xfrm>
            <a:prstGeom prst="rect">
              <a:avLst/>
            </a:prstGeom>
          </p:spPr>
        </p:pic>
        <p:pic>
          <p:nvPicPr>
            <p:cNvPr id="14" name="Picture 13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 rot="5400000">
              <a:off x="3739196" y="5719572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5010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929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782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4085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64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0390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929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3809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703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745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3811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90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073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05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696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705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70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18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58001"/>
            <a:chOff x="0" y="0"/>
            <a:chExt cx="9144000" cy="6858001"/>
          </a:xfrm>
        </p:grpSpPr>
        <p:pic>
          <p:nvPicPr>
            <p:cNvPr id="8" name="Picture 7" descr="S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 rot="5400000">
              <a:off x="4221675" y="39689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 rot="5400000">
              <a:off x="4221675" y="6211888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9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mes.co.jp/chintai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Rooms and Furniture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6864" y="2490135"/>
            <a:ext cx="7205135" cy="3910665"/>
          </a:xfrm>
        </p:spPr>
        <p:txBody>
          <a:bodyPr>
            <a:normAutofit/>
          </a:bodyPr>
          <a:lstStyle/>
          <a:p>
            <a:pPr lvl="4"/>
            <a:r>
              <a:rPr lang="ja-JP" altLang="en-US" sz="3200" dirty="0" smtClean="0"/>
              <a:t>へや</a:t>
            </a:r>
            <a:endParaRPr lang="en-US" altLang="ja-JP" sz="3200" dirty="0" smtClean="0"/>
          </a:p>
          <a:p>
            <a:pPr lvl="4"/>
            <a:r>
              <a:rPr lang="ja-JP" altLang="en-US" sz="3200" dirty="0" smtClean="0"/>
              <a:t>しんしつ</a:t>
            </a:r>
            <a:endParaRPr lang="en-US" altLang="ja-JP" sz="3200" dirty="0" smtClean="0"/>
          </a:p>
          <a:p>
            <a:pPr lvl="4"/>
            <a:r>
              <a:rPr lang="ja-JP" altLang="en-US" sz="3200" dirty="0" smtClean="0"/>
              <a:t>わしつ</a:t>
            </a:r>
            <a:endParaRPr lang="en-US" altLang="ja-JP" sz="3200" dirty="0" smtClean="0"/>
          </a:p>
          <a:p>
            <a:pPr lvl="4"/>
            <a:r>
              <a:rPr lang="ja-JP" altLang="en-US" sz="3200" dirty="0" smtClean="0"/>
              <a:t>だいどころ</a:t>
            </a:r>
            <a:endParaRPr lang="en-US" altLang="ja-JP" sz="3200" dirty="0" smtClean="0"/>
          </a:p>
          <a:p>
            <a:pPr lvl="4"/>
            <a:r>
              <a:rPr lang="ja-JP" altLang="en-US" sz="3200" dirty="0" smtClean="0"/>
              <a:t>ふろば</a:t>
            </a:r>
            <a:endParaRPr lang="en-US" altLang="ja-JP" sz="3200" dirty="0" smtClean="0"/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51417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026" name="Picture 2" descr="D:\Users\09123078\Dropbox\A1Shared\Japanese Resources Shared\Year 8\Ideal Room - Locations and adjectives\Pictures of Japanese Apartments\Tokyo Style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56388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 smtClean="0">
                <a:solidFill>
                  <a:schemeClr val="bg1"/>
                </a:solidFill>
              </a:rPr>
              <a:t>たたみ</a:t>
            </a:r>
            <a:endParaRPr lang="en-AU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1000" y="633478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chemeClr val="bg1"/>
                </a:solidFill>
              </a:rPr>
              <a:t>テーブル</a:t>
            </a:r>
            <a:endParaRPr lang="en-AU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218" y="25146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chemeClr val="bg1"/>
                </a:solidFill>
              </a:rPr>
              <a:t>かべ</a:t>
            </a:r>
            <a:endParaRPr lang="en-AU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43800" y="40386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chemeClr val="bg1"/>
                </a:solidFill>
              </a:rPr>
              <a:t>まど</a:t>
            </a:r>
            <a:endParaRPr lang="en-AU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9800" y="48768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FF0066"/>
                </a:solidFill>
              </a:rPr>
              <a:t>ギター</a:t>
            </a:r>
            <a:endParaRPr lang="en-AU" sz="2800" b="1" dirty="0">
              <a:solidFill>
                <a:srgbClr val="FF006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63391" y="430021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FF0066"/>
                </a:solidFill>
              </a:rPr>
              <a:t>ふとん</a:t>
            </a:r>
            <a:endParaRPr lang="en-AU" sz="2800" b="1" dirty="0">
              <a:solidFill>
                <a:srgbClr val="FF006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72245" y="378717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chemeClr val="bg1"/>
                </a:solidFill>
              </a:rPr>
              <a:t>スピーカー</a:t>
            </a:r>
            <a:endParaRPr lang="en-AU" sz="28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37364" y="277621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chemeClr val="bg1"/>
                </a:solidFill>
              </a:rPr>
              <a:t>ジーンズ</a:t>
            </a:r>
            <a:endParaRPr lang="en-AU" sz="28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6927" y="13855"/>
            <a:ext cx="442652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4800" b="1" dirty="0" smtClean="0">
                <a:solidFill>
                  <a:srgbClr val="FFC000"/>
                </a:solidFill>
              </a:rPr>
              <a:t>へや　・しんしつ</a:t>
            </a:r>
            <a:endParaRPr lang="en-AU" sz="4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84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`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2050" name="Picture 2" descr="D:\Users\09123078\Dropbox\A1Shared\Japanese Resources Shared\Year 8\Ideal Room - Locations and adjectives\Pictures of Japanese Apartments\Tokyo Style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" y="6926"/>
            <a:ext cx="9137073" cy="685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91000" y="6334779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 smtClean="0">
                <a:solidFill>
                  <a:schemeClr val="bg1"/>
                </a:solidFill>
              </a:rPr>
              <a:t>たたみ</a:t>
            </a:r>
            <a:endParaRPr lang="en-AU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24400" y="3480744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chemeClr val="bg1"/>
                </a:solidFill>
              </a:rPr>
              <a:t>まど</a:t>
            </a:r>
            <a:endParaRPr lang="en-AU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51054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chemeClr val="bg1"/>
                </a:solidFill>
              </a:rPr>
              <a:t>ふとん</a:t>
            </a:r>
            <a:endParaRPr lang="en-AU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0" y="21336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chemeClr val="bg1"/>
                </a:solidFill>
              </a:rPr>
              <a:t>スピーカー</a:t>
            </a:r>
            <a:endParaRPr lang="en-AU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10400" y="4017819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chemeClr val="bg1"/>
                </a:solidFill>
              </a:rPr>
              <a:t>ステレオ</a:t>
            </a:r>
            <a:endParaRPr lang="en-AU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29000" y="5091546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chemeClr val="bg1"/>
                </a:solidFill>
              </a:rPr>
              <a:t>ほ</a:t>
            </a:r>
            <a:r>
              <a:rPr lang="ja-JP" altLang="en-US" sz="2800" b="1" dirty="0" smtClean="0">
                <a:solidFill>
                  <a:schemeClr val="bg1"/>
                </a:solidFill>
              </a:rPr>
              <a:t>ん・まんが</a:t>
            </a:r>
            <a:endParaRPr lang="en-AU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19400" y="5334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chemeClr val="bg1"/>
                </a:solidFill>
              </a:rPr>
              <a:t>かべ</a:t>
            </a:r>
            <a:endParaRPr lang="en-AU" sz="28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17473" y="13855"/>
            <a:ext cx="442652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4800" b="1" dirty="0" smtClean="0">
                <a:solidFill>
                  <a:srgbClr val="FFC000"/>
                </a:solidFill>
              </a:rPr>
              <a:t>へや　・しんしつ</a:t>
            </a:r>
            <a:endParaRPr lang="en-AU" sz="4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0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4600" y="517142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chemeClr val="bg1"/>
                </a:solidFill>
              </a:rPr>
              <a:t>たたみ</a:t>
            </a:r>
            <a:endParaRPr lang="en-AU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9000" y="30480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chemeClr val="bg1"/>
                </a:solidFill>
              </a:rPr>
              <a:t>ドア</a:t>
            </a:r>
            <a:endParaRPr lang="en-AU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1800" y="3765184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>
                <a:solidFill>
                  <a:schemeClr val="bg1"/>
                </a:solidFill>
              </a:rPr>
              <a:t>はな</a:t>
            </a:r>
            <a:endParaRPr lang="en-AU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0" y="6858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>
                <a:solidFill>
                  <a:schemeClr val="bg1"/>
                </a:solidFill>
              </a:rPr>
              <a:t>てんじょう</a:t>
            </a:r>
            <a:endParaRPr lang="en-AU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6927" y="13855"/>
            <a:ext cx="221326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4800" b="1" dirty="0" smtClean="0">
                <a:solidFill>
                  <a:srgbClr val="FFC000"/>
                </a:solidFill>
              </a:rPr>
              <a:t>わしつ</a:t>
            </a:r>
            <a:endParaRPr lang="en-AU" sz="4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31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33600" y="56388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chemeClr val="bg1"/>
                </a:solidFill>
              </a:rPr>
              <a:t>テーブル</a:t>
            </a:r>
            <a:endParaRPr lang="en-AU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0200" y="3716271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chemeClr val="bg1"/>
                </a:solidFill>
              </a:rPr>
              <a:t>どん</a:t>
            </a:r>
            <a:endParaRPr lang="en-AU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05600" y="3981134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>
                <a:solidFill>
                  <a:schemeClr val="bg1"/>
                </a:solidFill>
              </a:rPr>
              <a:t>さら</a:t>
            </a:r>
            <a:endParaRPr lang="en-AU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9400" y="463802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>
                <a:solidFill>
                  <a:schemeClr val="bg1"/>
                </a:solidFill>
              </a:rPr>
              <a:t>すいはんき</a:t>
            </a:r>
            <a:endParaRPr lang="en-AU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62300" y="3747233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 smtClean="0">
                <a:solidFill>
                  <a:schemeClr val="bg1"/>
                </a:solidFill>
              </a:rPr>
              <a:t>オーブン</a:t>
            </a:r>
            <a:endParaRPr lang="en-AU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05600" y="2891925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chemeClr val="bg1"/>
                </a:solidFill>
              </a:rPr>
              <a:t>ながし</a:t>
            </a:r>
            <a:endParaRPr lang="en-AU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6927" y="13855"/>
            <a:ext cx="342207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4800" b="1" dirty="0" smtClean="0">
                <a:solidFill>
                  <a:srgbClr val="FFC000"/>
                </a:solidFill>
              </a:rPr>
              <a:t>だいどころ</a:t>
            </a:r>
            <a:endParaRPr lang="en-AU" sz="4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77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6927" y="13855"/>
            <a:ext cx="221672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4800" b="1" dirty="0">
                <a:solidFill>
                  <a:srgbClr val="FFC000"/>
                </a:solidFill>
              </a:rPr>
              <a:t>ふろば</a:t>
            </a:r>
            <a:endParaRPr lang="en-AU" sz="4800" b="1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7800" y="22098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chemeClr val="bg1"/>
                </a:solidFill>
              </a:rPr>
              <a:t>おふろ</a:t>
            </a:r>
            <a:endParaRPr lang="en-AU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4600" y="47244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>
                <a:solidFill>
                  <a:schemeClr val="bg1"/>
                </a:solidFill>
              </a:rPr>
              <a:t>いす</a:t>
            </a:r>
            <a:endParaRPr lang="en-AU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38600" y="59436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chemeClr val="bg1"/>
                </a:solidFill>
              </a:rPr>
              <a:t>ゆか</a:t>
            </a:r>
            <a:endParaRPr lang="en-AU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0800" y="583242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chemeClr val="bg1"/>
                </a:solidFill>
              </a:rPr>
              <a:t>かがみ</a:t>
            </a:r>
            <a:endParaRPr lang="en-AU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5600" y="6858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>
                <a:solidFill>
                  <a:schemeClr val="bg1"/>
                </a:solidFill>
              </a:rPr>
              <a:t>じゃぐち</a:t>
            </a:r>
            <a:endParaRPr lang="en-AU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6927" y="18288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chemeClr val="bg1"/>
                </a:solidFill>
              </a:rPr>
              <a:t>シャワー</a:t>
            </a:r>
            <a:endParaRPr lang="en-AU" sz="28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69127" y="1827173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chemeClr val="bg1"/>
                </a:solidFill>
              </a:rPr>
              <a:t>せっけん</a:t>
            </a:r>
            <a:endParaRPr lang="en-AU" sz="2800" b="1" dirty="0">
              <a:solidFill>
                <a:schemeClr val="bg1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 rot="5400000">
            <a:off x="2005444" y="1859974"/>
            <a:ext cx="526473" cy="4918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5743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33" y="545161"/>
            <a:ext cx="75438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34000" y="6470890"/>
            <a:ext cx="3339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hlinkClick r:id="rId3"/>
              </a:rPr>
              <a:t>Images from: </a:t>
            </a:r>
            <a:r>
              <a:rPr lang="en-AU" sz="1200" b="1" dirty="0" smtClean="0">
                <a:hlinkClick r:id="rId3"/>
              </a:rPr>
              <a:t>http://www.homes.co.jp/chintai/</a:t>
            </a:r>
            <a:endParaRPr lang="en-AU" sz="1200" b="1" dirty="0"/>
          </a:p>
        </p:txBody>
      </p:sp>
    </p:spTree>
    <p:extLst>
      <p:ext uri="{BB962C8B-B14F-4D97-AF65-F5344CB8AC3E}">
        <p14:creationId xmlns:p14="http://schemas.microsoft.com/office/powerpoint/2010/main" val="197987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68</TotalTime>
  <Words>148</Words>
  <Application>Microsoft Office PowerPoint</Application>
  <PresentationFormat>On-screen Show (4:3)</PresentationFormat>
  <Paragraphs>45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ＭＳ Ｐ明朝</vt:lpstr>
      <vt:lpstr>Arial</vt:lpstr>
      <vt:lpstr>Garamond</vt:lpstr>
      <vt:lpstr>Organic</vt:lpstr>
      <vt:lpstr>Rooms and Furniture</vt:lpstr>
      <vt:lpstr>PowerPoint Presentation</vt:lpstr>
      <vt:lpstr>`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</dc:creator>
  <cp:lastModifiedBy>billinge</cp:lastModifiedBy>
  <cp:revision>5</cp:revision>
  <dcterms:created xsi:type="dcterms:W3CDTF">2006-08-16T00:00:00Z</dcterms:created>
  <dcterms:modified xsi:type="dcterms:W3CDTF">2014-01-13T04:43:48Z</dcterms:modified>
</cp:coreProperties>
</file>