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57" r:id="rId5"/>
    <p:sldId id="258" r:id="rId6"/>
    <p:sldId id="259" r:id="rId7"/>
    <p:sldId id="270" r:id="rId8"/>
    <p:sldId id="271" r:id="rId9"/>
    <p:sldId id="260" r:id="rId10"/>
    <p:sldId id="261" r:id="rId11"/>
    <p:sldId id="262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E10-AEC8-4481-8F39-4DB42A944AC4}" type="datetimeFigureOut">
              <a:rPr lang="en-AU" smtClean="0"/>
              <a:t>9/08/2013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B706-2504-45F6-BC12-B28E3E7018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8549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E10-AEC8-4481-8F39-4DB42A944AC4}" type="datetimeFigureOut">
              <a:rPr lang="en-AU" smtClean="0"/>
              <a:t>9/08/2013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B706-2504-45F6-BC12-B28E3E7018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5477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E10-AEC8-4481-8F39-4DB42A944AC4}" type="datetimeFigureOut">
              <a:rPr lang="en-AU" smtClean="0"/>
              <a:t>9/08/2013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B706-2504-45F6-BC12-B28E3E7018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7072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E10-AEC8-4481-8F39-4DB42A944AC4}" type="datetimeFigureOut">
              <a:rPr lang="en-AU" smtClean="0"/>
              <a:t>9/08/2013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B706-2504-45F6-BC12-B28E3E7018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8242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E10-AEC8-4481-8F39-4DB42A944AC4}" type="datetimeFigureOut">
              <a:rPr lang="en-AU" smtClean="0"/>
              <a:t>9/08/2013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B706-2504-45F6-BC12-B28E3E7018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2831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E10-AEC8-4481-8F39-4DB42A944AC4}" type="datetimeFigureOut">
              <a:rPr lang="en-AU" smtClean="0"/>
              <a:t>9/08/2013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B706-2504-45F6-BC12-B28E3E7018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4719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E10-AEC8-4481-8F39-4DB42A944AC4}" type="datetimeFigureOut">
              <a:rPr lang="en-AU" smtClean="0"/>
              <a:t>9/08/2013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B706-2504-45F6-BC12-B28E3E7018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0750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E10-AEC8-4481-8F39-4DB42A944AC4}" type="datetimeFigureOut">
              <a:rPr lang="en-AU" smtClean="0"/>
              <a:t>9/08/2013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B706-2504-45F6-BC12-B28E3E7018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8035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E10-AEC8-4481-8F39-4DB42A944AC4}" type="datetimeFigureOut">
              <a:rPr lang="en-AU" smtClean="0"/>
              <a:t>9/08/2013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B706-2504-45F6-BC12-B28E3E7018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0391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E10-AEC8-4481-8F39-4DB42A944AC4}" type="datetimeFigureOut">
              <a:rPr lang="en-AU" smtClean="0"/>
              <a:t>9/08/2013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B706-2504-45F6-BC12-B28E3E7018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659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E10-AEC8-4481-8F39-4DB42A944AC4}" type="datetimeFigureOut">
              <a:rPr lang="en-AU" smtClean="0"/>
              <a:t>9/08/2013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B706-2504-45F6-BC12-B28E3E7018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2916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80E10-AEC8-4481-8F39-4DB42A944AC4}" type="datetimeFigureOut">
              <a:rPr lang="en-AU" smtClean="0"/>
              <a:t>9/08/2013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3B706-2504-45F6-BC12-B28E3E7018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2713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6000" dirty="0" smtClean="0"/>
              <a:t>School Subjects</a:t>
            </a:r>
            <a:endParaRPr lang="en-AU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ja-JP" altLang="en-US" sz="5400" dirty="0" smtClean="0">
                <a:solidFill>
                  <a:schemeClr val="accent4">
                    <a:lumMod val="75000"/>
                  </a:schemeClr>
                </a:solidFill>
              </a:rPr>
              <a:t>学校　の　科目</a:t>
            </a:r>
            <a:endParaRPr lang="en-US" altLang="ja-JP" sz="5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ja-JP" altLang="en-US" sz="5400" dirty="0">
                <a:solidFill>
                  <a:schemeClr val="accent4">
                    <a:lumMod val="75000"/>
                  </a:schemeClr>
                </a:solidFill>
              </a:rPr>
              <a:t>がっこ</a:t>
            </a:r>
            <a:r>
              <a:rPr lang="ja-JP" altLang="en-US" sz="5400" dirty="0" smtClean="0">
                <a:solidFill>
                  <a:schemeClr val="accent4">
                    <a:lumMod val="75000"/>
                  </a:schemeClr>
                </a:solidFill>
              </a:rPr>
              <a:t>う　の　かもく</a:t>
            </a:r>
            <a:endParaRPr lang="en-US" altLang="ja-JP" sz="5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AU" sz="5400" dirty="0" smtClean="0">
                <a:solidFill>
                  <a:schemeClr val="accent4">
                    <a:lumMod val="75000"/>
                  </a:schemeClr>
                </a:solidFill>
              </a:rPr>
              <a:t>     </a:t>
            </a:r>
            <a:r>
              <a:rPr lang="en-AU" sz="5400" dirty="0" err="1" smtClean="0">
                <a:solidFill>
                  <a:schemeClr val="accent4">
                    <a:lumMod val="75000"/>
                  </a:schemeClr>
                </a:solidFill>
              </a:rPr>
              <a:t>Gakkoo</a:t>
            </a:r>
            <a:r>
              <a:rPr lang="en-AU" sz="5400" dirty="0" smtClean="0">
                <a:solidFill>
                  <a:schemeClr val="accent4">
                    <a:lumMod val="75000"/>
                  </a:schemeClr>
                </a:solidFill>
              </a:rPr>
              <a:t>     no   </a:t>
            </a:r>
            <a:r>
              <a:rPr lang="en-AU" sz="5400" dirty="0" err="1" smtClean="0">
                <a:solidFill>
                  <a:schemeClr val="accent4">
                    <a:lumMod val="75000"/>
                  </a:schemeClr>
                </a:solidFill>
              </a:rPr>
              <a:t>kamoku</a:t>
            </a:r>
            <a:endParaRPr lang="en-AU" sz="5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415096"/>
            <a:ext cx="22479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456014"/>
            <a:ext cx="1728192" cy="2168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511" y="4602241"/>
            <a:ext cx="2428875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5237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Taiiku</a:t>
            </a:r>
            <a:r>
              <a:rPr lang="en-AU" dirty="0" smtClean="0"/>
              <a:t> - PE</a:t>
            </a:r>
            <a:endParaRPr lang="en-AU" dirty="0"/>
          </a:p>
        </p:txBody>
      </p:sp>
      <p:pic>
        <p:nvPicPr>
          <p:cNvPr id="6146" name="Picture 2" descr="I:\staffonly\Curriculum\LOTE\Japanese\2008\Year 8\Semester1\Y8T2\subject picture\1Kamk0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362200"/>
            <a:ext cx="6192688" cy="394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708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Bijutsu</a:t>
            </a:r>
            <a:r>
              <a:rPr lang="en-AU" dirty="0" smtClean="0"/>
              <a:t> - Art</a:t>
            </a:r>
            <a:endParaRPr lang="en-AU" dirty="0"/>
          </a:p>
        </p:txBody>
      </p:sp>
      <p:pic>
        <p:nvPicPr>
          <p:cNvPr id="7170" name="Picture 2" descr="I:\staffonly\Curriculum\LOTE\Japanese\2008\Year 8\Semester1\Y8T2\subject picture\1Kamk019ed2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5190"/>
            <a:ext cx="5616624" cy="3560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0036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err="1" smtClean="0"/>
              <a:t>Kateika</a:t>
            </a:r>
            <a:r>
              <a:rPr lang="en-AU" dirty="0" smtClean="0"/>
              <a:t> – Home Economics</a:t>
            </a:r>
            <a:br>
              <a:rPr lang="en-AU" dirty="0" smtClean="0"/>
            </a:br>
            <a:r>
              <a:rPr lang="ja-JP" altLang="en-US" sz="5300" dirty="0"/>
              <a:t>かていか</a:t>
            </a:r>
            <a:endParaRPr lang="en-AU" sz="5300" dirty="0"/>
          </a:p>
        </p:txBody>
      </p:sp>
      <p:pic>
        <p:nvPicPr>
          <p:cNvPr id="9218" name="Picture 2" descr="C:\Program Files\Microsoft Office\MEDIA\CAGCAT10\j019928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602116"/>
            <a:ext cx="4608512" cy="356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243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err="1" smtClean="0"/>
              <a:t>Konpyuutaa</a:t>
            </a:r>
            <a:r>
              <a:rPr lang="en-AU" dirty="0" smtClean="0"/>
              <a:t> – ICTE</a:t>
            </a:r>
            <a:br>
              <a:rPr lang="en-AU" dirty="0" smtClean="0"/>
            </a:br>
            <a:r>
              <a:rPr lang="ja-JP" altLang="en-US" dirty="0"/>
              <a:t>コ</a:t>
            </a:r>
            <a:r>
              <a:rPr lang="ja-JP" altLang="en-US" dirty="0" smtClean="0"/>
              <a:t>ンピューター</a:t>
            </a:r>
            <a:endParaRPr lang="en-AU" dirty="0"/>
          </a:p>
        </p:txBody>
      </p:sp>
      <p:pic>
        <p:nvPicPr>
          <p:cNvPr id="10242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512314"/>
            <a:ext cx="5760639" cy="3797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5732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err="1" smtClean="0"/>
              <a:t>Shuukyo</a:t>
            </a:r>
            <a:r>
              <a:rPr lang="en-AU" dirty="0" smtClean="0"/>
              <a:t> – Religion</a:t>
            </a:r>
            <a:br>
              <a:rPr lang="en-AU" dirty="0" smtClean="0"/>
            </a:br>
            <a:r>
              <a:rPr lang="ja-JP" altLang="en-US" sz="4900" dirty="0"/>
              <a:t>しゅうきょう</a:t>
            </a:r>
            <a:endParaRPr lang="en-AU" sz="4900" dirty="0"/>
          </a:p>
        </p:txBody>
      </p:sp>
      <p:pic>
        <p:nvPicPr>
          <p:cNvPr id="11266" name="Picture 2" descr="C:\Program Files\Microsoft Office\MEDIA\CAGCAT10\j014940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255067"/>
            <a:ext cx="5256584" cy="3982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227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err="1" smtClean="0"/>
              <a:t>Dorama</a:t>
            </a:r>
            <a:r>
              <a:rPr lang="en-AU" dirty="0" smtClean="0"/>
              <a:t> – Drama</a:t>
            </a:r>
            <a:br>
              <a:rPr lang="en-AU" dirty="0" smtClean="0"/>
            </a:br>
            <a:r>
              <a:rPr lang="ja-JP" altLang="en-US" sz="4900" dirty="0" smtClean="0"/>
              <a:t>ドラマ</a:t>
            </a:r>
            <a:endParaRPr lang="en-AU" sz="4900" dirty="0"/>
          </a:p>
        </p:txBody>
      </p:sp>
      <p:pic>
        <p:nvPicPr>
          <p:cNvPr id="12290" name="Picture 2" descr="C:\Program Files\Microsoft Office\MEDIA\CAGCAT10\j021651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518714"/>
            <a:ext cx="5040560" cy="3934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994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err="1" smtClean="0"/>
              <a:t>Nihongo</a:t>
            </a:r>
            <a:r>
              <a:rPr lang="en-AU" dirty="0" smtClean="0"/>
              <a:t> – Japanese (</a:t>
            </a:r>
            <a:r>
              <a:rPr lang="en-AU" dirty="0" err="1" smtClean="0"/>
              <a:t>Aust</a:t>
            </a:r>
            <a:r>
              <a:rPr lang="en-AU" dirty="0" smtClean="0"/>
              <a:t>)</a:t>
            </a:r>
            <a:br>
              <a:rPr lang="en-AU" dirty="0" smtClean="0"/>
            </a:br>
            <a:r>
              <a:rPr lang="ja-JP" altLang="en-US" sz="4900" dirty="0" smtClean="0"/>
              <a:t>にほんご</a:t>
            </a:r>
            <a:endParaRPr lang="en-AU" sz="49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916832"/>
            <a:ext cx="4104457" cy="4311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364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err="1" smtClean="0"/>
              <a:t>Gijutsu</a:t>
            </a:r>
            <a:r>
              <a:rPr lang="en-AU" dirty="0" smtClean="0"/>
              <a:t> – Manual Arts</a:t>
            </a:r>
            <a:br>
              <a:rPr lang="en-AU" dirty="0" smtClean="0"/>
            </a:br>
            <a:r>
              <a:rPr lang="ja-JP" altLang="en-US" sz="4900" dirty="0"/>
              <a:t>ぎじゅ</a:t>
            </a:r>
            <a:r>
              <a:rPr lang="ja-JP" altLang="en-US" sz="4900" dirty="0" smtClean="0"/>
              <a:t>つ</a:t>
            </a:r>
            <a:endParaRPr lang="en-AU" sz="4900" dirty="0"/>
          </a:p>
        </p:txBody>
      </p:sp>
      <p:pic>
        <p:nvPicPr>
          <p:cNvPr id="14338" name="Picture 2" descr="C:\Program Files\Microsoft Office\MEDIA\CAGCAT10\j02919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5" y="2472080"/>
            <a:ext cx="5616624" cy="383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489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staffonly\Curriculum\LOTE\Japanese\2008\Year 8\Semester1\Y8T2\subject picture\1Kamk0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29036"/>
            <a:ext cx="3744416" cy="3259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Kokugo</a:t>
            </a:r>
            <a:r>
              <a:rPr lang="en-AU" dirty="0" smtClean="0"/>
              <a:t> – Japanese (in Japan)</a:t>
            </a:r>
            <a:endParaRPr lang="en-A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829036"/>
            <a:ext cx="2808312" cy="3180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8991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err="1" smtClean="0"/>
              <a:t>Eigo</a:t>
            </a:r>
            <a:r>
              <a:rPr lang="en-AU" dirty="0" smtClean="0"/>
              <a:t> – English</a:t>
            </a:r>
            <a:br>
              <a:rPr lang="en-AU" dirty="0" smtClean="0"/>
            </a:br>
            <a:r>
              <a:rPr lang="ja-JP" altLang="en-US" sz="6000" dirty="0"/>
              <a:t>えいご</a:t>
            </a:r>
            <a:endParaRPr lang="en-AU" sz="6000" dirty="0"/>
          </a:p>
        </p:txBody>
      </p:sp>
      <p:sp>
        <p:nvSpPr>
          <p:cNvPr id="3" name="Rectangle 2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AU" b="1" i="1" dirty="0" smtClean="0">
                <a:effectLst/>
                <a:latin typeface="Times New Roman"/>
                <a:ea typeface="MS Mincho"/>
              </a:rPr>
              <a:t> </a:t>
            </a:r>
            <a:endParaRPr lang="en-AU" dirty="0" smtClean="0">
              <a:effectLst/>
              <a:latin typeface="Times New Roman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en-AU" b="1" i="1" dirty="0" smtClean="0">
                <a:effectLst/>
                <a:latin typeface="Times New Roman"/>
                <a:ea typeface="MS Mincho"/>
              </a:rPr>
              <a:t> </a:t>
            </a:r>
            <a:endParaRPr lang="en-AU" dirty="0" smtClean="0">
              <a:effectLst/>
              <a:latin typeface="Times New Roman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en-AU" b="1" i="1" dirty="0" smtClean="0">
                <a:effectLst/>
                <a:latin typeface="Times New Roman"/>
                <a:ea typeface="MS Mincho"/>
              </a:rPr>
              <a:t> </a:t>
            </a:r>
            <a:endParaRPr lang="en-AU" dirty="0" smtClean="0">
              <a:effectLst/>
              <a:latin typeface="Times New Roman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en-AU" b="1" i="1" dirty="0" smtClean="0">
                <a:effectLst/>
                <a:latin typeface="Times New Roman"/>
                <a:ea typeface="MS Mincho"/>
              </a:rPr>
              <a:t> </a:t>
            </a:r>
            <a:endParaRPr lang="en-AU" dirty="0" smtClean="0">
              <a:effectLst/>
              <a:latin typeface="Times New Roman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en-AU" b="1" i="1" dirty="0" smtClean="0">
                <a:effectLst/>
                <a:latin typeface="Times New Roman"/>
                <a:ea typeface="MS Mincho"/>
              </a:rPr>
              <a:t> </a:t>
            </a:r>
            <a:endParaRPr lang="en-AU" dirty="0" smtClean="0">
              <a:effectLst/>
              <a:latin typeface="Times New Roman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en-AU" b="1" i="1" dirty="0" smtClean="0">
                <a:effectLst/>
                <a:latin typeface="Times New Roman"/>
                <a:ea typeface="MS Mincho"/>
              </a:rPr>
              <a:t> </a:t>
            </a:r>
            <a:endParaRPr lang="en-AU" dirty="0" smtClean="0">
              <a:effectLst/>
              <a:latin typeface="Times New Roman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en-AU" b="1" i="1" dirty="0" smtClean="0">
                <a:effectLst/>
                <a:latin typeface="Times New Roman"/>
                <a:ea typeface="MS Mincho"/>
              </a:rPr>
              <a:t> </a:t>
            </a:r>
            <a:endParaRPr lang="en-AU" dirty="0" smtClean="0">
              <a:effectLst/>
              <a:latin typeface="Times New Roman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en-AU" b="1" i="1" dirty="0" smtClean="0">
                <a:effectLst/>
                <a:latin typeface="Times New Roman"/>
                <a:ea typeface="MS Mincho"/>
              </a:rPr>
              <a:t> </a:t>
            </a:r>
            <a:endParaRPr lang="en-AU" dirty="0">
              <a:effectLst/>
              <a:latin typeface="Times New Roman"/>
              <a:ea typeface="MS Mincho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2636912"/>
            <a:ext cx="3202348" cy="3333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854" y="2852936"/>
            <a:ext cx="3528392" cy="26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2190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Suugaku</a:t>
            </a:r>
            <a:r>
              <a:rPr lang="en-AU" dirty="0" smtClean="0"/>
              <a:t> - Maths</a:t>
            </a:r>
            <a:endParaRPr lang="en-AU" dirty="0"/>
          </a:p>
        </p:txBody>
      </p:sp>
      <p:pic>
        <p:nvPicPr>
          <p:cNvPr id="2050" name="Picture 2" descr="I:\staffonly\Curriculum\LOTE\Japanese\2008\Year 8\Semester1\Y8T2\subject picture\1Kamk014ed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409952"/>
            <a:ext cx="4824536" cy="382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5025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Rika - Science</a:t>
            </a:r>
            <a:endParaRPr lang="en-AU" dirty="0"/>
          </a:p>
        </p:txBody>
      </p:sp>
      <p:pic>
        <p:nvPicPr>
          <p:cNvPr id="3074" name="Picture 2" descr="I:\staffonly\Curriculum\LOTE\Japanese\2008\Year 8\Semester1\Y8T2\subject picture\1Kamk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88840"/>
            <a:ext cx="6120680" cy="3807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075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Shakai</a:t>
            </a:r>
            <a:r>
              <a:rPr lang="en-AU" dirty="0" smtClean="0"/>
              <a:t> - SOSE</a:t>
            </a:r>
            <a:endParaRPr lang="en-AU" dirty="0"/>
          </a:p>
        </p:txBody>
      </p:sp>
      <p:pic>
        <p:nvPicPr>
          <p:cNvPr id="4098" name="Picture 2" descr="I:\staffonly\Curriculum\LOTE\Japanese\2008\Year 8\Semester1\Y8T2\subject picture\1Kamk0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199058"/>
            <a:ext cx="5760640" cy="375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144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err="1" smtClean="0"/>
              <a:t>Chiri</a:t>
            </a:r>
            <a:r>
              <a:rPr lang="en-AU" dirty="0" smtClean="0"/>
              <a:t> – Geography</a:t>
            </a:r>
            <a:br>
              <a:rPr lang="en-AU" dirty="0" smtClean="0"/>
            </a:br>
            <a:r>
              <a:rPr lang="ja-JP" altLang="en-US" dirty="0"/>
              <a:t>ちり</a:t>
            </a:r>
            <a:endParaRPr lang="en-A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132856"/>
            <a:ext cx="3951882" cy="3951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0463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err="1" smtClean="0"/>
              <a:t>Rekishi</a:t>
            </a:r>
            <a:r>
              <a:rPr lang="en-AU" dirty="0" smtClean="0"/>
              <a:t> – History</a:t>
            </a:r>
            <a:br>
              <a:rPr lang="en-AU" dirty="0" smtClean="0"/>
            </a:br>
            <a:r>
              <a:rPr lang="ja-JP" altLang="en-US" dirty="0" smtClean="0"/>
              <a:t>れきし</a:t>
            </a:r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988840"/>
            <a:ext cx="4392488" cy="4531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1579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Ongaku</a:t>
            </a:r>
            <a:r>
              <a:rPr lang="en-AU" dirty="0" smtClean="0"/>
              <a:t> - Music</a:t>
            </a:r>
            <a:endParaRPr lang="en-AU" dirty="0"/>
          </a:p>
        </p:txBody>
      </p:sp>
      <p:pic>
        <p:nvPicPr>
          <p:cNvPr id="5122" name="Picture 2" descr="I:\staffonly\Curriculum\LOTE\Japanese\2008\Year 8\Semester1\Y8T2\subject picture\1Kamk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92350"/>
            <a:ext cx="6696744" cy="3872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959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61</Words>
  <Application>Microsoft Office PowerPoint</Application>
  <PresentationFormat>On-screen Show (4:3)</PresentationFormat>
  <Paragraphs>28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MS Mincho</vt:lpstr>
      <vt:lpstr>ＭＳ Ｐゴシック</vt:lpstr>
      <vt:lpstr>Arial</vt:lpstr>
      <vt:lpstr>Calibri</vt:lpstr>
      <vt:lpstr>Times New Roman</vt:lpstr>
      <vt:lpstr>Office Theme</vt:lpstr>
      <vt:lpstr>School Subjects</vt:lpstr>
      <vt:lpstr>Kokugo – Japanese (in Japan)</vt:lpstr>
      <vt:lpstr>Eigo – English えいご</vt:lpstr>
      <vt:lpstr>Suugaku - Maths</vt:lpstr>
      <vt:lpstr>Rika - Science</vt:lpstr>
      <vt:lpstr>Shakai - SOSE</vt:lpstr>
      <vt:lpstr>Chiri – Geography ちり</vt:lpstr>
      <vt:lpstr>Rekishi – History れきし</vt:lpstr>
      <vt:lpstr>Ongaku - Music</vt:lpstr>
      <vt:lpstr>Taiiku - PE</vt:lpstr>
      <vt:lpstr>Bijutsu - Art</vt:lpstr>
      <vt:lpstr>Kateika – Home Economics かていか</vt:lpstr>
      <vt:lpstr>Konpyuutaa – ICTE コンピューター</vt:lpstr>
      <vt:lpstr>Shuukyo – Religion しゅうきょう</vt:lpstr>
      <vt:lpstr>Dorama – Drama ドラマ</vt:lpstr>
      <vt:lpstr>Nihongo – Japanese (Aust) にほんご</vt:lpstr>
      <vt:lpstr>Gijutsu – Manual Arts ぎじゅつ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Kokugo – Japanese (in Japan)</dc:title>
  <dc:creator>Wright, Aimee</dc:creator>
  <cp:lastModifiedBy>billinge</cp:lastModifiedBy>
  <cp:revision>10</cp:revision>
  <dcterms:created xsi:type="dcterms:W3CDTF">2011-05-09T23:05:05Z</dcterms:created>
  <dcterms:modified xsi:type="dcterms:W3CDTF">2013-08-09T03:31:23Z</dcterms:modified>
</cp:coreProperties>
</file>