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A14E-6635-4E27-AC07-B7D58DE9C05B}" type="datetimeFigureOut">
              <a:rPr lang="en-AU" smtClean="0"/>
              <a:t>6/11/2012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7372-BCB7-4490-B2F1-F4CC1814767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5576" y="548680"/>
            <a:ext cx="7560840" cy="547260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47602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6600" b="1" dirty="0"/>
              <a:t>しごと</a:t>
            </a:r>
            <a:endParaRPr lang="en-AU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60576"/>
            <a:ext cx="6400800" cy="1752600"/>
          </a:xfrm>
        </p:spPr>
        <p:txBody>
          <a:bodyPr>
            <a:norm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</a:rPr>
              <a:t>何に　な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りたい</a:t>
            </a:r>
            <a:endParaRPr lang="en-A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バスケット　せんしゅ</a:t>
            </a:r>
            <a:endParaRPr lang="en-AU" dirty="0"/>
          </a:p>
        </p:txBody>
      </p:sp>
      <p:pic>
        <p:nvPicPr>
          <p:cNvPr id="9218" name="Picture 2" descr="C:\Users\my\AppData\Local\Microsoft\Windows\Temporary Internet Files\Content.IE5\W2FKTUXW\MP90031672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68760"/>
            <a:ext cx="3555754" cy="53875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びょおし</a:t>
            </a:r>
            <a:endParaRPr lang="en-AU" dirty="0"/>
          </a:p>
        </p:txBody>
      </p:sp>
      <p:pic>
        <p:nvPicPr>
          <p:cNvPr id="10242" name="Picture 2" descr="C:\Users\my\AppData\Local\Microsoft\Windows\Temporary Internet Files\Content.IE5\W2FKTUXW\MC9000449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4700049" cy="47944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てんいん　　</a:t>
            </a:r>
            <a:endParaRPr lang="en-AU" dirty="0"/>
          </a:p>
        </p:txBody>
      </p:sp>
      <p:pic>
        <p:nvPicPr>
          <p:cNvPr id="11268" name="Picture 4" descr="https://encrypted-tbn1.google.com/images?q=tbn:ANd9GcR5fKKF7ZysHs3cFMj7w1hixnuFyBcJ32QGzcBlYx00QFAgSGb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4464496" cy="45650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かいしゃいん　（会社員）</a:t>
            </a:r>
            <a:endParaRPr lang="en-AU" dirty="0"/>
          </a:p>
        </p:txBody>
      </p:sp>
      <p:pic>
        <p:nvPicPr>
          <p:cNvPr id="12291" name="Picture 3" descr="C:\Users\my\AppData\Local\Microsoft\Windows\Temporary Internet Files\Content.IE5\W2FKTUXW\MC9004463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462" y="1425442"/>
            <a:ext cx="5090277" cy="48838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ぎんこういん</a:t>
            </a:r>
            <a:endParaRPr lang="en-AU" dirty="0"/>
          </a:p>
        </p:txBody>
      </p:sp>
      <p:pic>
        <p:nvPicPr>
          <p:cNvPr id="13318" name="Picture 6" descr="https://encrypted-tbn2.google.com/images?q=tbn:ANd9GcQ02fLGJK_mJ8w2IPCtxGQA4Hrx3l-e5NlMrsc3iL41ubRnHJo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5988726" cy="46085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けいさつかん</a:t>
            </a:r>
            <a:endParaRPr lang="en-AU" dirty="0"/>
          </a:p>
        </p:txBody>
      </p:sp>
      <p:pic>
        <p:nvPicPr>
          <p:cNvPr id="14342" name="Picture 6" descr="https://encrypted-tbn3.google.com/images?q=tbn:ANd9GcRgBjaN1jAGkYZwOvyKVXFuxCgUS5bJGW9Vxo0LmSawAxPuIOb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5"/>
            <a:ext cx="7056784" cy="47045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べんごし</a:t>
            </a:r>
            <a:endParaRPr lang="en-AU" dirty="0"/>
          </a:p>
        </p:txBody>
      </p:sp>
      <p:pic>
        <p:nvPicPr>
          <p:cNvPr id="15364" name="Picture 4" descr="https://encrypted-tbn1.google.com/images?q=tbn:ANd9GcREEIbLNk8iLdrL6IzloHxATiCLp796Sx4qAA0iKCbvRw3ER2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1441" y="2133459"/>
            <a:ext cx="4768831" cy="4247869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899592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せんせい　（先生）</a:t>
            </a:r>
            <a:endParaRPr lang="en-AU" dirty="0"/>
          </a:p>
        </p:txBody>
      </p:sp>
      <p:pic>
        <p:nvPicPr>
          <p:cNvPr id="22530" name="Picture 2" descr="http://facultyfiles.frostburg.edu/phil/forum/deadpoets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322" y="1628800"/>
            <a:ext cx="7398040" cy="48965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エンジニア</a:t>
            </a:r>
            <a:endParaRPr lang="en-AU" dirty="0"/>
          </a:p>
        </p:txBody>
      </p:sp>
      <p:pic>
        <p:nvPicPr>
          <p:cNvPr id="21506" name="Picture 2" descr="https://encrypted-tbn3.google.com/images?q=tbn:ANd9GcSG8ai8s3cEDzuBCiJ_vgMt_GKPPr8uZ6RFbDibvzZAyEYyonHW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503" y="1988840"/>
            <a:ext cx="6672227" cy="46805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かしゅ</a:t>
            </a:r>
            <a:endParaRPr lang="en-AU" dirty="0"/>
          </a:p>
        </p:txBody>
      </p:sp>
      <p:pic>
        <p:nvPicPr>
          <p:cNvPr id="20482" name="Picture 2" descr="https://encrypted-tbn1.google.com/images?q=tbn:ANd9GcReca-x1qiA7Dgvn8fDREFAo1SKY1DZqRPQutgr39gAZhMkaq8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6192688" cy="46385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いしゃ</a:t>
            </a:r>
            <a:endParaRPr lang="en-AU" dirty="0"/>
          </a:p>
        </p:txBody>
      </p:sp>
      <p:pic>
        <p:nvPicPr>
          <p:cNvPr id="102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7" y="1646827"/>
            <a:ext cx="2592288" cy="40705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かがくしゃ・</a:t>
            </a:r>
            <a:endParaRPr lang="en-AU" dirty="0"/>
          </a:p>
        </p:txBody>
      </p:sp>
      <p:pic>
        <p:nvPicPr>
          <p:cNvPr id="19458" name="Picture 2" descr="https://encrypted-tbn0.google.com/images?q=tbn:ANd9GcTvESToKcyk8wazDSU0kZk03ejymqmwnpc2Ewi5-rdTZL-g08b4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0117" y="1916832"/>
            <a:ext cx="4410075" cy="41249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かいようせいぶつがく</a:t>
            </a:r>
            <a:endParaRPr lang="en-AU" dirty="0"/>
          </a:p>
        </p:txBody>
      </p:sp>
      <p:pic>
        <p:nvPicPr>
          <p:cNvPr id="18434" name="Picture 2" descr="https://encrypted-tbn0.google.com/images?q=tbn:ANd9GcSeMeUNe-BU6Y_eS679z0bw5Y9Rl1aM6L9rnAlp1wHe8SyUBx1n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887" y="1700808"/>
            <a:ext cx="7167743" cy="47525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のうか</a:t>
            </a:r>
            <a:endParaRPr lang="en-AU" dirty="0"/>
          </a:p>
        </p:txBody>
      </p:sp>
      <p:pic>
        <p:nvPicPr>
          <p:cNvPr id="17410" name="Picture 2" descr="https://encrypted-tbn1.google.com/images?q=tbn:ANd9GcSYtasc1vRPJTiMzW2nK1CzKv_0AlhjeYH0IkEJoIgYNKtiyZh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5256584" cy="4264380"/>
          </a:xfrm>
          <a:prstGeom prst="rect">
            <a:avLst/>
          </a:prstGeom>
          <a:noFill/>
        </p:spPr>
      </p:pic>
      <p:pic>
        <p:nvPicPr>
          <p:cNvPr id="17411" name="Picture 3" descr="C:\Users\my\AppData\Local\Microsoft\Windows\Temporary Internet Files\Content.IE5\W2FKTUXW\MP90040653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05008"/>
            <a:ext cx="3685416" cy="245598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むしょくし</a:t>
            </a:r>
            <a:r>
              <a:rPr lang="ja-JP" altLang="en-US" smtClean="0"/>
              <a:t>ゃ</a:t>
            </a:r>
            <a:endParaRPr lang="en-AU" dirty="0"/>
          </a:p>
        </p:txBody>
      </p:sp>
      <p:pic>
        <p:nvPicPr>
          <p:cNvPr id="16386" name="Picture 2" descr="https://encrypted-tbn1.google.com/images?q=tbn:ANd9GcQFpWdnHsvIxWwTmjOhcC2u2lwxZnQsuaD-2O08ZI-xoc8Oro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4392488" cy="4954562"/>
          </a:xfrm>
          <a:prstGeom prst="rect">
            <a:avLst/>
          </a:prstGeom>
          <a:noFill/>
        </p:spPr>
      </p:pic>
      <p:pic>
        <p:nvPicPr>
          <p:cNvPr id="16388" name="Picture 4" descr="https://encrypted-tbn0.google.com/images?q=tbn:ANd9GcRFVhj4P9ir3muBllh1nWnlLkIi_YlR__tUhXzSYXDtgeawKp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217602"/>
            <a:ext cx="2952328" cy="22113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シェフ</a:t>
            </a:r>
            <a:endParaRPr lang="en-AU" dirty="0"/>
          </a:p>
        </p:txBody>
      </p:sp>
      <p:pic>
        <p:nvPicPr>
          <p:cNvPr id="40962" name="Picture 2" descr="https://encrypted-tbn1.google.com/images?q=tbn:ANd9GcRz0bsm_d2DfhzE44MXwybjMdE3jd-IC137mRCu7c0asasjalk6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48" y="1592206"/>
            <a:ext cx="2372336" cy="3564986"/>
          </a:xfrm>
          <a:prstGeom prst="rect">
            <a:avLst/>
          </a:prstGeom>
          <a:noFill/>
        </p:spPr>
      </p:pic>
      <p:pic>
        <p:nvPicPr>
          <p:cNvPr id="40964" name="Picture 4" descr="https://encrypted-tbn2.google.com/images?q=tbn:ANd9GcTqo_jioW4DeiHrxQD35A_cXoQ_co-JAfm0GO9qAEekrO03d94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8175" y="3573016"/>
            <a:ext cx="2194805" cy="3128764"/>
          </a:xfrm>
          <a:prstGeom prst="rect">
            <a:avLst/>
          </a:prstGeom>
          <a:noFill/>
        </p:spPr>
      </p:pic>
      <p:pic>
        <p:nvPicPr>
          <p:cNvPr id="40968" name="Picture 8" descr="https://encrypted-tbn2.google.com/images?q=tbn:ANd9GcT54vTthJluq3flsiUdyw6SQPCFy79R-iWzjpkx_2KDu3ZfOR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544447"/>
            <a:ext cx="3312368" cy="354133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じゅうい</a:t>
            </a:r>
            <a:endParaRPr lang="en-AU" dirty="0"/>
          </a:p>
        </p:txBody>
      </p:sp>
      <p:pic>
        <p:nvPicPr>
          <p:cNvPr id="39938" name="Picture 2" descr="https://encrypted-tbn0.google.com/images?q=tbn:ANd9GcSsYcbccE4qAuwTSVMsY7o5rU3VYBVcB1f72lXfh3PzMlriUjQ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7842" y="1844824"/>
            <a:ext cx="5998494" cy="422366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じょうし</a:t>
            </a:r>
            <a:endParaRPr lang="en-AU" dirty="0"/>
          </a:p>
        </p:txBody>
      </p:sp>
      <p:pic>
        <p:nvPicPr>
          <p:cNvPr id="38914" name="Picture 2" descr="https://encrypted-tbn0.google.com/images?q=tbn:ANd9GcRaHBdRbh516MkqvpcdoXGAV6wKomB3KkHGa-2WvqFBGy_25CCF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3952" y="2060847"/>
            <a:ext cx="5118328" cy="407834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はいゆ</a:t>
            </a:r>
            <a:r>
              <a:rPr lang="ja-JP" altLang="en-US" smtClean="0"/>
              <a:t>う　（男・女）</a:t>
            </a:r>
            <a:endParaRPr lang="en-AU" dirty="0"/>
          </a:p>
        </p:txBody>
      </p:sp>
      <p:pic>
        <p:nvPicPr>
          <p:cNvPr id="36866" name="Picture 2" descr="https://encrypted-tbn0.google.com/images?q=tbn:ANd9GcT6qUSVPivTHsTWqFTm9yBEQUw0WFxzdeUdU2lw2xuXv8BLF6F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2858634" cy="3816424"/>
          </a:xfrm>
          <a:prstGeom prst="rect">
            <a:avLst/>
          </a:prstGeom>
          <a:noFill/>
        </p:spPr>
      </p:pic>
      <p:pic>
        <p:nvPicPr>
          <p:cNvPr id="36874" name="Picture 10" descr="https://encrypted-tbn2.google.com/images?q=tbn:ANd9GcQZhz21MGxJrDlF9rO68wq8d4Unl9gUzvWS8X1ss_HlolFCDPEg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832"/>
            <a:ext cx="3312368" cy="33123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115616" y="5805264"/>
            <a:ext cx="1754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smtClean="0"/>
              <a:t>だにゅう　（男）</a:t>
            </a:r>
            <a:endParaRPr lang="en-A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58052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mtClean="0"/>
              <a:t>じょゆう　（女）</a:t>
            </a:r>
            <a:endParaRPr lang="en-A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はいしゃ</a:t>
            </a:r>
            <a:endParaRPr lang="en-AU" dirty="0"/>
          </a:p>
        </p:txBody>
      </p:sp>
      <p:pic>
        <p:nvPicPr>
          <p:cNvPr id="2050" name="Picture 2" descr="C:\Users\my\AppData\Local\Microsoft\Windows\Temporary Internet Files\Content.IE5\1C7E2ZY4\MP90042655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5132735" cy="513273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かんごふ</a:t>
            </a:r>
            <a:endParaRPr lang="en-AU" dirty="0"/>
          </a:p>
        </p:txBody>
      </p:sp>
      <p:pic>
        <p:nvPicPr>
          <p:cNvPr id="5122" name="Picture 2" descr="C:\Users\my\AppData\Local\Microsoft\Windows\Temporary Internet Files\Content.IE5\N9YNQHTS\MC9003340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89952"/>
            <a:ext cx="2807444" cy="47948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かんとく</a:t>
            </a:r>
            <a:endParaRPr lang="en-AU" dirty="0"/>
          </a:p>
        </p:txBody>
      </p:sp>
      <p:pic>
        <p:nvPicPr>
          <p:cNvPr id="3075" name="Picture 3" descr="C:\Users\my\AppData\Local\Microsoft\Windows\Temporary Internet Files\Content.IE5\W2FKTUXW\MC900318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97105"/>
            <a:ext cx="4032448" cy="477800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パイロット</a:t>
            </a:r>
            <a:endParaRPr lang="en-AU" dirty="0"/>
          </a:p>
        </p:txBody>
      </p:sp>
      <p:pic>
        <p:nvPicPr>
          <p:cNvPr id="4098" name="Picture 2" descr="C:\Users\my\AppData\Local\Microsoft\Windows\Temporary Internet Files\Content.IE5\EPT426F3\MC9003886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4931643" cy="471894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しゅふ</a:t>
            </a:r>
            <a:endParaRPr lang="en-AU" dirty="0"/>
          </a:p>
        </p:txBody>
      </p:sp>
      <p:pic>
        <p:nvPicPr>
          <p:cNvPr id="6146" name="Picture 2" descr="C:\Users\my\AppData\Local\Microsoft\Windows\Temporary Internet Files\Content.IE5\EPT426F3\MC90015591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054048"/>
            <a:ext cx="4163913" cy="432728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サッカー　せんしゅ</a:t>
            </a:r>
            <a:endParaRPr lang="en-AU" dirty="0"/>
          </a:p>
        </p:txBody>
      </p:sp>
      <p:pic>
        <p:nvPicPr>
          <p:cNvPr id="7170" name="Picture 2" descr="C:\Users\my\AppData\Local\Microsoft\Windows\Temporary Internet Files\Content.IE5\W2FKTUXW\MP90042224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740858" cy="515855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やっくう　せんしゅ</a:t>
            </a:r>
            <a:endParaRPr lang="en-AU" dirty="0"/>
          </a:p>
        </p:txBody>
      </p:sp>
      <p:pic>
        <p:nvPicPr>
          <p:cNvPr id="8194" name="Picture 2" descr="C:\Program Files (x86)\Microsoft Office\MEDIA\CAGCAT10\j01990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402218" cy="4850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754</TotalTime>
  <Words>131</Words>
  <Application>Microsoft Office PowerPoint</Application>
  <PresentationFormat>On-screen Show (4:3)</PresentationFormat>
  <Paragraphs>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しごと</vt:lpstr>
      <vt:lpstr>いしゃ</vt:lpstr>
      <vt:lpstr>はいしゃ</vt:lpstr>
      <vt:lpstr>かんごふ</vt:lpstr>
      <vt:lpstr>かんとく</vt:lpstr>
      <vt:lpstr>パイロット</vt:lpstr>
      <vt:lpstr>しゅふ</vt:lpstr>
      <vt:lpstr>サッカー　せんしゅ</vt:lpstr>
      <vt:lpstr>やっくう　せんしゅ</vt:lpstr>
      <vt:lpstr>バスケット　せんしゅ</vt:lpstr>
      <vt:lpstr>びょおし</vt:lpstr>
      <vt:lpstr>てんいん　　</vt:lpstr>
      <vt:lpstr>かいしゃいん　（会社員）</vt:lpstr>
      <vt:lpstr>ぎんこういん</vt:lpstr>
      <vt:lpstr>けいさつかん</vt:lpstr>
      <vt:lpstr>べんごし</vt:lpstr>
      <vt:lpstr>せんせい　（先生）</vt:lpstr>
      <vt:lpstr>エンジニア</vt:lpstr>
      <vt:lpstr>かしゅ</vt:lpstr>
      <vt:lpstr>かがくしゃ・</vt:lpstr>
      <vt:lpstr>かいようせいぶつがく</vt:lpstr>
      <vt:lpstr>のうか</vt:lpstr>
      <vt:lpstr>むしょくしゃ</vt:lpstr>
      <vt:lpstr>シェフ</vt:lpstr>
      <vt:lpstr>じゅうい</vt:lpstr>
      <vt:lpstr>じょうし</vt:lpstr>
      <vt:lpstr>はいゆう　（男・女）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しごと</dc:title>
  <dc:creator>my</dc:creator>
  <cp:lastModifiedBy>Bill &amp; Inge</cp:lastModifiedBy>
  <cp:revision>23</cp:revision>
  <dcterms:created xsi:type="dcterms:W3CDTF">2012-08-19T17:02:47Z</dcterms:created>
  <dcterms:modified xsi:type="dcterms:W3CDTF">2012-11-06T03:04:32Z</dcterms:modified>
</cp:coreProperties>
</file>