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60" r:id="rId3"/>
    <p:sldId id="258" r:id="rId4"/>
    <p:sldId id="278" r:id="rId5"/>
    <p:sldId id="257" r:id="rId6"/>
    <p:sldId id="279" r:id="rId7"/>
    <p:sldId id="280" r:id="rId8"/>
    <p:sldId id="282" r:id="rId9"/>
    <p:sldId id="269" r:id="rId10"/>
    <p:sldId id="261" r:id="rId11"/>
    <p:sldId id="271" r:id="rId12"/>
    <p:sldId id="277" r:id="rId13"/>
    <p:sldId id="281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BA3FE-F46E-4130-AE9C-CCC5C976FB5B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D1C7B-3EF6-4B4C-A841-23CE832F0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73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fld id="{CC803988-E75E-4D2F-8F98-8E721C511E8A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C22E92E0-3B06-4D61-84B2-CFEA3745DB7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3988-E75E-4D2F-8F98-8E721C511E8A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E92E0-3B06-4D61-84B2-CFEA3745DB7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3988-E75E-4D2F-8F98-8E721C511E8A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E92E0-3B06-4D61-84B2-CFEA3745DB7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3988-E75E-4D2F-8F98-8E721C511E8A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E92E0-3B06-4D61-84B2-CFEA3745DB7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CC803988-E75E-4D2F-8F98-8E721C511E8A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C22E92E0-3B06-4D61-84B2-CFEA3745DB76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endParaRPr lang="en-US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C803988-E75E-4D2F-8F98-8E721C511E8A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2E92E0-3B06-4D61-84B2-CFEA3745DB7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C803988-E75E-4D2F-8F98-8E721C511E8A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22E92E0-3B06-4D61-84B2-CFEA3745DB76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3988-E75E-4D2F-8F98-8E721C511E8A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E92E0-3B06-4D61-84B2-CFEA3745DB7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3988-E75E-4D2F-8F98-8E721C511E8A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E92E0-3B06-4D61-84B2-CFEA3745DB7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C803988-E75E-4D2F-8F98-8E721C511E8A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2E92E0-3B06-4D61-84B2-CFEA3745DB7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3988-E75E-4D2F-8F98-8E721C511E8A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92E0-3B06-4D61-84B2-CFEA3745DB7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CC803988-E75E-4D2F-8F98-8E721C511E8A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C22E92E0-3B06-4D61-84B2-CFEA3745DB7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be/imgres?q=leraar&amp;um=1&amp;hl=nl&amp;biw=1755&amp;bih=901&amp;tbm=isch&amp;tbnid=A64Uq6c2pe8U3M:&amp;imgrefurl=http://www.wiskundemeisjes.nl/20080806/jeanine-op-kamp-2/&amp;docid=O9r2XCFAPk3TiM&amp;imgurl=http://www.wiskundemeisjes.nl/wp-content/uploads/2008/07/leraar.jpg&amp;w=228&amp;h=214&amp;ei=9asPUM2iE5SzhAelooGoBg&amp;zoom=1&amp;iact=hc&amp;vpx=306&amp;vpy=180&amp;dur=28&amp;hovh=171&amp;hovw=182&amp;tx=100&amp;ty=73&amp;sig=118359322617444122979&amp;page=1&amp;tbnh=105&amp;tbnw=112&amp;start=0&amp;ndsp=49&amp;ved=1t:429,r:1,s:0,i:137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19.png"/><Relationship Id="rId7" Type="http://schemas.openxmlformats.org/officeDocument/2006/relationships/image" Target="../media/image2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2.jpeg"/><Relationship Id="rId10" Type="http://schemas.openxmlformats.org/officeDocument/2006/relationships/image" Target="../media/image15.png"/><Relationship Id="rId4" Type="http://schemas.openxmlformats.org/officeDocument/2006/relationships/image" Target="../media/image10.jpe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31.png"/><Relationship Id="rId3" Type="http://schemas.openxmlformats.org/officeDocument/2006/relationships/image" Target="../media/image25.png"/><Relationship Id="rId7" Type="http://schemas.openxmlformats.org/officeDocument/2006/relationships/image" Target="../media/image27.jpeg"/><Relationship Id="rId12" Type="http://schemas.openxmlformats.org/officeDocument/2006/relationships/image" Target="../media/image30.png"/><Relationship Id="rId2" Type="http://schemas.openxmlformats.org/officeDocument/2006/relationships/image" Target="../media/image1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9.png"/><Relationship Id="rId5" Type="http://schemas.openxmlformats.org/officeDocument/2006/relationships/image" Target="../media/image12.jpe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6.jpeg"/><Relationship Id="rId9" Type="http://schemas.openxmlformats.org/officeDocument/2006/relationships/image" Target="../media/image22.png"/><Relationship Id="rId1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819400"/>
            <a:ext cx="6781800" cy="1069975"/>
          </a:xfrm>
        </p:spPr>
        <p:txBody>
          <a:bodyPr>
            <a:normAutofit fontScale="90000"/>
          </a:bodyPr>
          <a:lstStyle/>
          <a:p>
            <a:r>
              <a:rPr lang="ja-JP" altLang="en-US" sz="6700" dirty="0" smtClean="0"/>
              <a:t>しごとは　なんですか</a:t>
            </a:r>
            <a:r>
              <a:rPr lang="ja-JP" altLang="en-US" sz="7300" dirty="0" smtClean="0"/>
              <a:t>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3177" y="4038600"/>
            <a:ext cx="6781800" cy="76200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What do you do?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44228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143000"/>
            <a:ext cx="3810000" cy="914400"/>
          </a:xfrm>
        </p:spPr>
        <p:txBody>
          <a:bodyPr>
            <a:noAutofit/>
          </a:bodyPr>
          <a:lstStyle/>
          <a:p>
            <a:pPr algn="ctr"/>
            <a:r>
              <a:rPr lang="ja-JP" altLang="en-US" sz="5400" dirty="0" smtClean="0"/>
              <a:t>せんせい</a:t>
            </a:r>
            <a:endParaRPr lang="en-US" sz="5400" dirty="0"/>
          </a:p>
        </p:txBody>
      </p:sp>
      <p:pic>
        <p:nvPicPr>
          <p:cNvPr id="4" name="rg_hi" descr="http://t0.gstatic.com/images?q=tbn:ANd9GcTdqTmor7BDb1acLwW-p8E4FHNJ72YcbXyeQtra--L8pvtwF9K1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498407"/>
            <a:ext cx="3124200" cy="3445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83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2.bp.blogspot.com/-3UMpyWsu9pU/T0SZd8piQXI/AAAAAAAAAro/Sk0Riz48MRM/s1600/student-sweating-aim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31" y="1048177"/>
            <a:ext cx="184404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713" y="1207358"/>
            <a:ext cx="1526008" cy="1680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548" y="955472"/>
            <a:ext cx="1136552" cy="2184706"/>
          </a:xfrm>
          <a:prstGeom prst="rect">
            <a:avLst/>
          </a:prstGeom>
        </p:spPr>
      </p:pic>
      <p:pic>
        <p:nvPicPr>
          <p:cNvPr id="9" name="Picture 4" descr="http://www.pinkcheeksblog.com/wp-content/uploads/2012/04/Busy-Mom-and-Housewif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713" y="1114607"/>
            <a:ext cx="1743951" cy="186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439210" y="693841"/>
            <a:ext cx="3440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5</a:t>
            </a:r>
            <a:endParaRPr lang="en-US" sz="32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39104" y="669017"/>
            <a:ext cx="3440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31837" y="682288"/>
            <a:ext cx="3440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3</a:t>
            </a:r>
            <a:endParaRPr lang="en-US" sz="32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23459" y="669017"/>
            <a:ext cx="3440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200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4</a:t>
            </a:r>
            <a:endParaRPr lang="en-US" sz="32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496" y="4020131"/>
            <a:ext cx="3440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6</a:t>
            </a:r>
            <a:endParaRPr lang="en-US" sz="32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063" y="681429"/>
            <a:ext cx="3440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200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1</a:t>
            </a:r>
            <a:endParaRPr lang="en-US" sz="32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06655" y="4056507"/>
            <a:ext cx="3440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200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7</a:t>
            </a:r>
            <a:endParaRPr lang="en-US" sz="32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0499" y="4191000"/>
            <a:ext cx="1865463" cy="18654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60" y="4578824"/>
            <a:ext cx="2533294" cy="132107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762" y="4340980"/>
            <a:ext cx="1588410" cy="17154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98318" y="4441647"/>
            <a:ext cx="1774117" cy="145825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731204" y="4020130"/>
            <a:ext cx="3440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8</a:t>
            </a:r>
            <a:endParaRPr lang="en-US" sz="32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56935" y="927169"/>
            <a:ext cx="1248237" cy="232625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7127069" y="4058684"/>
            <a:ext cx="3440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2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9</a:t>
            </a:r>
            <a:endParaRPr lang="en-US" sz="32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6213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9406" y="152400"/>
            <a:ext cx="7772400" cy="803366"/>
          </a:xfrm>
          <a:prstGeom prst="rect">
            <a:avLst/>
          </a:prstGeom>
        </p:spPr>
        <p:txBody>
          <a:bodyPr vert="horz" lIns="0" tIns="45720" rIns="0" bIns="45720" rtlCol="0" anchor="ctr">
            <a:normAutofit fontScale="6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ja-JP" sz="8400" b="1" dirty="0" smtClean="0"/>
              <a:t>What’s</a:t>
            </a:r>
            <a:r>
              <a:rPr lang="ja-JP" altLang="en-US" sz="8400" b="1" dirty="0" smtClean="0"/>
              <a:t> </a:t>
            </a:r>
            <a:r>
              <a:rPr lang="en-US" altLang="ja-JP" sz="8400" b="1" dirty="0" smtClean="0"/>
              <a:t>your</a:t>
            </a:r>
            <a:r>
              <a:rPr lang="ja-JP" altLang="en-US" sz="8400" b="1" dirty="0" smtClean="0"/>
              <a:t> </a:t>
            </a:r>
            <a:r>
              <a:rPr lang="en-US" altLang="ja-JP" sz="8400" b="1" dirty="0" smtClean="0"/>
              <a:t>job?</a:t>
            </a:r>
            <a:endParaRPr lang="en-US" sz="8400" b="1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077488"/>
              </p:ext>
            </p:extLst>
          </p:nvPr>
        </p:nvGraphicFramePr>
        <p:xfrm>
          <a:off x="306940" y="1064892"/>
          <a:ext cx="8839200" cy="3352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85799"/>
                <a:gridCol w="3997221"/>
                <a:gridCol w="41561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ja-JP" sz="2000" b="0" dirty="0" smtClean="0"/>
                        <a:t>Q1</a:t>
                      </a:r>
                      <a:endParaRPr lang="en-AU" sz="2000" b="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000" b="0" dirty="0" smtClean="0"/>
                        <a:t>おしごとは？</a:t>
                      </a:r>
                      <a:endParaRPr lang="en-US" altLang="ja-JP" sz="2000" b="0" dirty="0" smtClean="0"/>
                    </a:p>
                    <a:p>
                      <a:r>
                        <a:rPr lang="en-US" sz="1800" b="0" i="1" dirty="0" smtClean="0"/>
                        <a:t>What’s your job?</a:t>
                      </a:r>
                      <a:endParaRPr lang="en-AU" sz="1800" b="0" i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2000" b="0" dirty="0" smtClean="0"/>
                        <a:t>O-</a:t>
                      </a:r>
                      <a:r>
                        <a:rPr lang="en-US" altLang="ja-JP" sz="2000" b="0" dirty="0" err="1" smtClean="0"/>
                        <a:t>shigoto</a:t>
                      </a:r>
                      <a:r>
                        <a:rPr lang="en-US" altLang="ja-JP" sz="2000" b="0" dirty="0" smtClean="0"/>
                        <a:t> </a:t>
                      </a:r>
                      <a:r>
                        <a:rPr lang="en-US" altLang="ja-JP" sz="2000" b="0" dirty="0" err="1" smtClean="0"/>
                        <a:t>wa</a:t>
                      </a:r>
                      <a:r>
                        <a:rPr lang="en-US" altLang="ja-JP" sz="2000" b="0" dirty="0" smtClean="0"/>
                        <a:t>?</a:t>
                      </a:r>
                    </a:p>
                    <a:p>
                      <a:r>
                        <a:rPr lang="en-US" sz="1800" b="0" i="1" dirty="0" smtClean="0"/>
                        <a:t>What’s your job?</a:t>
                      </a:r>
                      <a:endParaRPr lang="en-AU" sz="2000" b="0" i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Q2</a:t>
                      </a:r>
                      <a:endParaRPr lang="en-AU" sz="2000" b="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000" b="0" dirty="0" smtClean="0"/>
                        <a:t>しごとは　なん　ですか。</a:t>
                      </a:r>
                      <a:endParaRPr lang="en-US" altLang="ja-JP" sz="2000" b="0" dirty="0" smtClean="0"/>
                    </a:p>
                    <a:p>
                      <a:r>
                        <a:rPr lang="en-US" sz="1800" b="0" i="1" dirty="0" smtClean="0"/>
                        <a:t>What’s your job?</a:t>
                      </a:r>
                      <a:endParaRPr lang="en-AU" sz="1800" b="0" i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2000" b="0" dirty="0" err="1" smtClean="0"/>
                        <a:t>Shigoto</a:t>
                      </a:r>
                      <a:r>
                        <a:rPr lang="en-US" altLang="ja-JP" sz="2000" b="0" dirty="0" smtClean="0"/>
                        <a:t> </a:t>
                      </a:r>
                      <a:r>
                        <a:rPr lang="en-US" altLang="ja-JP" sz="2000" b="0" dirty="0" err="1" smtClean="0"/>
                        <a:t>wa</a:t>
                      </a:r>
                      <a:r>
                        <a:rPr lang="en-US" altLang="ja-JP" sz="2000" b="0" dirty="0" smtClean="0"/>
                        <a:t> nan </a:t>
                      </a:r>
                      <a:r>
                        <a:rPr lang="en-US" altLang="ja-JP" sz="2000" b="0" dirty="0" err="1" smtClean="0"/>
                        <a:t>desu</a:t>
                      </a:r>
                      <a:r>
                        <a:rPr lang="en-US" altLang="ja-JP" sz="2000" b="0" dirty="0" smtClean="0"/>
                        <a:t> </a:t>
                      </a:r>
                      <a:r>
                        <a:rPr lang="en-US" altLang="ja-JP" sz="2000" b="0" dirty="0" err="1" smtClean="0"/>
                        <a:t>ka</a:t>
                      </a:r>
                      <a:r>
                        <a:rPr lang="en-US" altLang="ja-JP" sz="2000" b="0" dirty="0" smtClean="0"/>
                        <a:t>?</a:t>
                      </a:r>
                    </a:p>
                    <a:p>
                      <a:r>
                        <a:rPr lang="en-US" sz="1800" b="0" i="1" dirty="0" smtClean="0"/>
                        <a:t>What’s your job?</a:t>
                      </a:r>
                      <a:endParaRPr lang="en-AU" sz="1800" b="0" i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2000" b="0" dirty="0" smtClean="0"/>
                        <a:t>A1</a:t>
                      </a:r>
                      <a:endParaRPr lang="en-AU" sz="2000" b="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2000" b="0" dirty="0" smtClean="0">
                          <a:solidFill>
                            <a:srgbClr val="00B050"/>
                          </a:solidFill>
                        </a:rPr>
                        <a:t>JOB</a:t>
                      </a:r>
                      <a:r>
                        <a:rPr lang="ja-JP" altLang="en-US" sz="2000" b="0" dirty="0" smtClean="0"/>
                        <a:t>です。</a:t>
                      </a:r>
                      <a:endParaRPr lang="en-US" altLang="ja-JP" sz="2000" b="0" dirty="0" smtClean="0"/>
                    </a:p>
                    <a:p>
                      <a:r>
                        <a:rPr lang="en-US" sz="1800" b="0" i="1" dirty="0" smtClean="0"/>
                        <a:t>I’m a JOB</a:t>
                      </a:r>
                      <a:endParaRPr lang="en-AU" sz="1800" b="0" i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2000" b="0" dirty="0" smtClean="0">
                          <a:solidFill>
                            <a:srgbClr val="00B050"/>
                          </a:solidFill>
                        </a:rPr>
                        <a:t>JOB</a:t>
                      </a:r>
                      <a:r>
                        <a:rPr lang="ja-JP" altLang="en-US" sz="2000" b="0" baseline="0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altLang="ja-JP" sz="2000" b="0" baseline="0" dirty="0" err="1" smtClean="0">
                          <a:solidFill>
                            <a:schemeClr val="dk1"/>
                          </a:solidFill>
                        </a:rPr>
                        <a:t>desu</a:t>
                      </a:r>
                      <a:r>
                        <a:rPr lang="en-US" altLang="ja-JP" sz="2000" b="0" baseline="0" dirty="0" smtClean="0">
                          <a:solidFill>
                            <a:schemeClr val="dk1"/>
                          </a:solidFill>
                        </a:rPr>
                        <a:t>.</a:t>
                      </a:r>
                      <a:endParaRPr lang="en-US" altLang="ja-JP" sz="2000" b="0" dirty="0" smtClean="0"/>
                    </a:p>
                    <a:p>
                      <a:r>
                        <a:rPr lang="en-US" sz="1800" b="0" i="1" dirty="0" smtClean="0"/>
                        <a:t>I’m a JOB</a:t>
                      </a:r>
                      <a:endParaRPr lang="en-AU" sz="1800" b="0" i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2000" b="0" dirty="0" smtClean="0"/>
                        <a:t>A2</a:t>
                      </a:r>
                      <a:endParaRPr lang="en-AU" sz="2000" b="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2000" b="0" dirty="0" smtClean="0">
                          <a:solidFill>
                            <a:srgbClr val="00B0F0"/>
                          </a:solidFill>
                        </a:rPr>
                        <a:t>COMPANY</a:t>
                      </a:r>
                      <a:r>
                        <a:rPr lang="ja-JP" altLang="en-US" sz="2000" b="0" dirty="0" smtClean="0"/>
                        <a:t>の　</a:t>
                      </a:r>
                      <a:r>
                        <a:rPr lang="en-US" altLang="ja-JP" sz="2000" b="0" dirty="0" smtClean="0">
                          <a:solidFill>
                            <a:srgbClr val="00B050"/>
                          </a:solidFill>
                        </a:rPr>
                        <a:t>JOB</a:t>
                      </a:r>
                      <a:r>
                        <a:rPr lang="ja-JP" altLang="en-US" sz="2000" b="0" dirty="0" smtClean="0"/>
                        <a:t>　です。</a:t>
                      </a:r>
                      <a:endParaRPr lang="en-US" altLang="ja-JP" sz="2000" b="0" dirty="0" smtClean="0"/>
                    </a:p>
                    <a:p>
                      <a:r>
                        <a:rPr lang="en-US" sz="1800" b="0" i="1" dirty="0" smtClean="0"/>
                        <a:t>I</a:t>
                      </a:r>
                      <a:r>
                        <a:rPr lang="en-US" sz="1800" b="0" i="1" baseline="0" dirty="0" smtClean="0"/>
                        <a:t> do JOB for COMPANY.</a:t>
                      </a:r>
                      <a:endParaRPr lang="en-AU" sz="1800" b="0" i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2000" b="0" dirty="0" smtClean="0">
                          <a:solidFill>
                            <a:srgbClr val="00B0F0"/>
                          </a:solidFill>
                        </a:rPr>
                        <a:t>COMPANY </a:t>
                      </a:r>
                      <a:r>
                        <a:rPr lang="en-US" altLang="ja-JP" sz="2000" b="0" dirty="0" smtClean="0">
                          <a:solidFill>
                            <a:schemeClr val="dk1"/>
                          </a:solidFill>
                        </a:rPr>
                        <a:t>no</a:t>
                      </a:r>
                      <a:r>
                        <a:rPr lang="en-US" altLang="ja-JP" sz="2000" b="0" baseline="0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altLang="ja-JP" sz="2000" b="0" dirty="0" smtClean="0">
                          <a:solidFill>
                            <a:srgbClr val="00B050"/>
                          </a:solidFill>
                        </a:rPr>
                        <a:t>JOB</a:t>
                      </a:r>
                      <a:r>
                        <a:rPr lang="ja-JP" altLang="en-US" sz="2000" b="0" baseline="0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altLang="ja-JP" sz="2000" b="0" baseline="0" dirty="0" err="1" smtClean="0">
                          <a:solidFill>
                            <a:schemeClr val="dk1"/>
                          </a:solidFill>
                        </a:rPr>
                        <a:t>desu</a:t>
                      </a:r>
                      <a:r>
                        <a:rPr lang="en-US" altLang="ja-JP" sz="2000" b="0" baseline="0" dirty="0" smtClean="0">
                          <a:solidFill>
                            <a:schemeClr val="dk1"/>
                          </a:solidFill>
                        </a:rPr>
                        <a:t>.</a:t>
                      </a:r>
                      <a:endParaRPr lang="en-US" altLang="ja-JP" sz="2000" b="0" dirty="0" smtClean="0"/>
                    </a:p>
                    <a:p>
                      <a:r>
                        <a:rPr lang="en-US" sz="1800" b="0" i="1" dirty="0" smtClean="0"/>
                        <a:t>I</a:t>
                      </a:r>
                      <a:r>
                        <a:rPr lang="en-US" sz="1800" b="0" i="1" baseline="0" dirty="0" smtClean="0"/>
                        <a:t> do JOB for COMPANY.</a:t>
                      </a:r>
                      <a:endParaRPr lang="en-AU" sz="1800" b="0" i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2000" b="0" dirty="0" smtClean="0"/>
                        <a:t>A3</a:t>
                      </a:r>
                      <a:endParaRPr lang="en-AU" sz="2000" b="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2000" b="0" dirty="0" smtClean="0">
                          <a:solidFill>
                            <a:srgbClr val="00B0F0"/>
                          </a:solidFill>
                        </a:rPr>
                        <a:t>SCHOOL</a:t>
                      </a:r>
                      <a:r>
                        <a:rPr lang="ja-JP" altLang="en-US" sz="2000" b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ja-JP" altLang="en-US" sz="2000" b="0" dirty="0" smtClean="0"/>
                        <a:t>の　</a:t>
                      </a:r>
                      <a:r>
                        <a:rPr lang="en-US" altLang="ja-JP" sz="2000" b="0" dirty="0" smtClean="0">
                          <a:solidFill>
                            <a:srgbClr val="00B050"/>
                          </a:solidFill>
                        </a:rPr>
                        <a:t>STUDENT</a:t>
                      </a:r>
                      <a:r>
                        <a:rPr lang="ja-JP" altLang="en-US" sz="2000" b="0" dirty="0" smtClean="0"/>
                        <a:t>です。</a:t>
                      </a:r>
                      <a:endParaRPr lang="en-US" altLang="ja-JP" sz="2000" b="0" dirty="0" smtClean="0"/>
                    </a:p>
                    <a:p>
                      <a:r>
                        <a:rPr lang="en-US" sz="1800" b="0" i="1" dirty="0" smtClean="0"/>
                        <a:t>I am</a:t>
                      </a:r>
                      <a:r>
                        <a:rPr lang="en-US" sz="1800" b="0" i="1" baseline="0" dirty="0" smtClean="0"/>
                        <a:t> a STUDENT at SCHOOL.</a:t>
                      </a:r>
                      <a:endParaRPr lang="en-AU" sz="1800" b="0" i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2000" b="0" dirty="0" smtClean="0">
                          <a:solidFill>
                            <a:srgbClr val="00B0F0"/>
                          </a:solidFill>
                        </a:rPr>
                        <a:t>SCHOOL</a:t>
                      </a:r>
                      <a:r>
                        <a:rPr lang="ja-JP" altLang="en-US" sz="2000" b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US" altLang="ja-JP" sz="2000" b="0" dirty="0" smtClean="0">
                          <a:solidFill>
                            <a:schemeClr val="dk1"/>
                          </a:solidFill>
                        </a:rPr>
                        <a:t>no</a:t>
                      </a:r>
                      <a:r>
                        <a:rPr lang="ja-JP" altLang="en-US" sz="2000" b="0" baseline="0" dirty="0" smtClean="0">
                          <a:solidFill>
                            <a:schemeClr val="dk1"/>
                          </a:solidFill>
                        </a:rPr>
                        <a:t>  </a:t>
                      </a:r>
                      <a:r>
                        <a:rPr lang="en-US" altLang="ja-JP" sz="2000" b="0" dirty="0" smtClean="0">
                          <a:solidFill>
                            <a:srgbClr val="00B050"/>
                          </a:solidFill>
                        </a:rPr>
                        <a:t>STUDENT </a:t>
                      </a:r>
                      <a:r>
                        <a:rPr lang="en-US" altLang="ja-JP" sz="2000" b="0" dirty="0" err="1" smtClean="0">
                          <a:solidFill>
                            <a:schemeClr val="dk1"/>
                          </a:solidFill>
                        </a:rPr>
                        <a:t>desu</a:t>
                      </a:r>
                      <a:r>
                        <a:rPr lang="en-US" altLang="ja-JP" sz="2000" b="0" dirty="0" smtClean="0">
                          <a:solidFill>
                            <a:schemeClr val="dk1"/>
                          </a:solidFill>
                        </a:rPr>
                        <a:t>.</a:t>
                      </a:r>
                      <a:endParaRPr lang="en-US" altLang="ja-JP" sz="2000" b="0" dirty="0" smtClean="0"/>
                    </a:p>
                    <a:p>
                      <a:r>
                        <a:rPr lang="en-US" sz="1800" b="0" i="1" dirty="0" smtClean="0"/>
                        <a:t>I am</a:t>
                      </a:r>
                      <a:r>
                        <a:rPr lang="en-US" sz="1800" b="0" i="1" baseline="0" dirty="0" smtClean="0"/>
                        <a:t> a STUDENT at SCHOOL.</a:t>
                      </a:r>
                      <a:endParaRPr lang="en-AU" sz="1800" b="0" i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735" y="4782678"/>
            <a:ext cx="871677" cy="1675558"/>
          </a:xfrm>
          <a:prstGeom prst="rect">
            <a:avLst/>
          </a:prstGeom>
        </p:spPr>
      </p:pic>
      <p:pic>
        <p:nvPicPr>
          <p:cNvPr id="9" name="Picture 4" descr="http://www.pinkcheeksblog.com/wp-content/uploads/2012/04/Busy-Mom-and-Housewif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87240"/>
            <a:ext cx="1743951" cy="186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959920"/>
            <a:ext cx="2533294" cy="13210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3861" y="5260181"/>
            <a:ext cx="1209675" cy="604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2536" y="5105400"/>
            <a:ext cx="9144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2630035" y="4530210"/>
            <a:ext cx="3440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75777" y="4490290"/>
            <a:ext cx="3440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6940" y="4520625"/>
            <a:ext cx="3440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</a:t>
            </a:r>
            <a:endParaRPr lang="en-US" sz="32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20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2.bp.blogspot.com/-3UMpyWsu9pU/T0SZd8piQXI/AAAAAAAAAro/Sk0Riz48MRM/s1600/student-sweating-aim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00" y="2743200"/>
            <a:ext cx="1370798" cy="13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328" y="2732633"/>
            <a:ext cx="1134384" cy="12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353" y="2702380"/>
            <a:ext cx="634576" cy="1219798"/>
          </a:xfrm>
          <a:prstGeom prst="rect">
            <a:avLst/>
          </a:prstGeom>
        </p:spPr>
      </p:pic>
      <p:pic>
        <p:nvPicPr>
          <p:cNvPr id="9" name="Picture 4" descr="http://www.pinkcheeksblog.com/wp-content/uploads/2012/04/Busy-Mom-and-Housewif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612" y="2618497"/>
            <a:ext cx="1296395" cy="138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58858" y="2596024"/>
            <a:ext cx="3440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20242" y="2605033"/>
            <a:ext cx="2824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02318" y="2629857"/>
            <a:ext cx="2824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51691" y="2581996"/>
            <a:ext cx="2824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4</a:t>
            </a:r>
            <a:endParaRPr lang="en-US" sz="32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9379" y="3879603"/>
            <a:ext cx="3440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4201" y="2617445"/>
            <a:ext cx="2824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1</a:t>
            </a:r>
            <a:endParaRPr lang="en-US" sz="32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83381" y="3943384"/>
            <a:ext cx="3440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7</a:t>
            </a:r>
            <a:endParaRPr lang="en-US" sz="32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0220" y="4024264"/>
            <a:ext cx="1239084" cy="123908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00" y="4114800"/>
            <a:ext cx="2186093" cy="114001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035" y="3944622"/>
            <a:ext cx="1370710" cy="14803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0492" y="4114800"/>
            <a:ext cx="1530965" cy="125838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241741" y="3913051"/>
            <a:ext cx="3440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8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97386" y="5648357"/>
            <a:ext cx="1002832" cy="10028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83269" y="5558197"/>
            <a:ext cx="1083138" cy="10831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50681" y="5693932"/>
            <a:ext cx="1078735" cy="8953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70760" y="5787792"/>
            <a:ext cx="1465389" cy="48595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0400" y="5702098"/>
            <a:ext cx="1195179" cy="7953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01488" y="-6717"/>
            <a:ext cx="6804157" cy="269077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33767" y="2702380"/>
            <a:ext cx="640048" cy="119281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7029478" y="3891600"/>
            <a:ext cx="3440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2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9</a:t>
            </a:r>
            <a:endParaRPr lang="en-US" sz="32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63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71803"/>
              </p:ext>
            </p:extLst>
          </p:nvPr>
        </p:nvGraphicFramePr>
        <p:xfrm>
          <a:off x="1524000" y="762000"/>
          <a:ext cx="6096000" cy="18796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000" dirty="0" smtClean="0"/>
                        <a:t>なまえ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000" dirty="0" smtClean="0"/>
                        <a:t>しごと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76200"/>
            <a:ext cx="86868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000" dirty="0" smtClean="0"/>
              <a:t>Copy the table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into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your notes.  Ask 4 other classmates what they do</a:t>
            </a:r>
            <a:r>
              <a:rPr lang="ja-JP" altLang="en-US" sz="2000" dirty="0"/>
              <a:t> </a:t>
            </a:r>
            <a:r>
              <a:rPr lang="en-US" altLang="ja-JP" sz="2000" dirty="0" smtClean="0"/>
              <a:t>for a living</a:t>
            </a:r>
            <a:r>
              <a:rPr lang="en-US" altLang="ja-JP" sz="2800" dirty="0" smtClean="0"/>
              <a:t>.</a:t>
            </a:r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567540"/>
              </p:ext>
            </p:extLst>
          </p:nvPr>
        </p:nvGraphicFramePr>
        <p:xfrm>
          <a:off x="76200" y="3124200"/>
          <a:ext cx="9022080" cy="28041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67920"/>
                <a:gridCol w="4021186"/>
                <a:gridCol w="453297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Q1</a:t>
                      </a:r>
                      <a:endParaRPr lang="en-AU" sz="1600" b="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000" b="0" dirty="0" smtClean="0"/>
                        <a:t>おなまえは？</a:t>
                      </a:r>
                      <a:endParaRPr lang="en-US" altLang="ja-JP" sz="2000" b="0" dirty="0" smtClean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2000" b="0" dirty="0" smtClean="0"/>
                        <a:t>O-</a:t>
                      </a:r>
                      <a:r>
                        <a:rPr lang="en-US" altLang="ja-JP" sz="2000" b="0" dirty="0" err="1" smtClean="0"/>
                        <a:t>namae</a:t>
                      </a:r>
                      <a:r>
                        <a:rPr lang="en-US" altLang="ja-JP" sz="2000" b="0" dirty="0" smtClean="0"/>
                        <a:t> </a:t>
                      </a:r>
                      <a:r>
                        <a:rPr lang="en-US" altLang="ja-JP" sz="2000" b="0" dirty="0" err="1" smtClean="0"/>
                        <a:t>wa</a:t>
                      </a:r>
                      <a:r>
                        <a:rPr lang="en-US" altLang="ja-JP" sz="2000" b="0" dirty="0" smtClean="0"/>
                        <a:t>?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1600" b="0" dirty="0" smtClean="0"/>
                        <a:t>A1</a:t>
                      </a:r>
                      <a:endParaRPr lang="en-AU" sz="1600" b="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000" b="0" i="0" dirty="0" smtClean="0"/>
                        <a:t>わたしは</a:t>
                      </a:r>
                      <a:r>
                        <a:rPr lang="en-US" altLang="ja-JP" sz="2000" b="0" i="0" dirty="0" smtClean="0"/>
                        <a:t>NAME</a:t>
                      </a:r>
                      <a:r>
                        <a:rPr lang="ja-JP" altLang="en-US" sz="2000" b="0" i="0" dirty="0" smtClean="0"/>
                        <a:t>です。</a:t>
                      </a:r>
                      <a:endParaRPr lang="en-US" altLang="ja-JP" sz="2000" b="0" i="0" dirty="0" smtClean="0"/>
                    </a:p>
                    <a:p>
                      <a:r>
                        <a:rPr lang="ja-JP" altLang="en-US" sz="2000" b="0" i="0" dirty="0" smtClean="0"/>
                        <a:t>わたしの　なまえは　</a:t>
                      </a:r>
                      <a:r>
                        <a:rPr lang="en-US" altLang="ja-JP" sz="2000" b="0" i="0" dirty="0" smtClean="0"/>
                        <a:t>NAME</a:t>
                      </a:r>
                      <a:r>
                        <a:rPr lang="ja-JP" altLang="en-US" sz="2000" b="0" i="0" dirty="0" smtClean="0"/>
                        <a:t>です。</a:t>
                      </a:r>
                      <a:endParaRPr lang="en-AU" sz="2000" b="0" i="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dirty="0" err="1" smtClean="0"/>
                        <a:t>Watashi</a:t>
                      </a:r>
                      <a:r>
                        <a:rPr lang="en-US" sz="2000" b="0" i="0" dirty="0" smtClean="0"/>
                        <a:t> </a:t>
                      </a:r>
                      <a:r>
                        <a:rPr lang="en-US" sz="2000" b="0" i="0" dirty="0" err="1" smtClean="0"/>
                        <a:t>wa</a:t>
                      </a:r>
                      <a:r>
                        <a:rPr lang="en-US" sz="2000" b="0" i="0" baseline="0" dirty="0" smtClean="0"/>
                        <a:t> </a:t>
                      </a:r>
                      <a:r>
                        <a:rPr lang="en-US" sz="2000" b="0" i="0" baseline="0" dirty="0" smtClean="0">
                          <a:solidFill>
                            <a:srgbClr val="7030A0"/>
                          </a:solidFill>
                        </a:rPr>
                        <a:t>NAME </a:t>
                      </a:r>
                      <a:r>
                        <a:rPr lang="en-US" sz="2000" b="0" i="0" baseline="0" dirty="0" err="1" smtClean="0"/>
                        <a:t>desu</a:t>
                      </a:r>
                      <a:r>
                        <a:rPr lang="en-US" sz="2000" b="0" i="0" baseline="0" dirty="0" smtClean="0"/>
                        <a:t>.</a:t>
                      </a:r>
                    </a:p>
                    <a:p>
                      <a:r>
                        <a:rPr lang="en-US" sz="2000" b="0" i="0" baseline="0" dirty="0" err="1" smtClean="0"/>
                        <a:t>Watashi</a:t>
                      </a:r>
                      <a:r>
                        <a:rPr lang="en-US" sz="2000" b="0" i="0" baseline="0" dirty="0" smtClean="0"/>
                        <a:t> no </a:t>
                      </a:r>
                      <a:r>
                        <a:rPr lang="en-US" sz="2000" b="0" i="0" baseline="0" dirty="0" err="1" smtClean="0"/>
                        <a:t>namae</a:t>
                      </a:r>
                      <a:r>
                        <a:rPr lang="en-US" sz="2000" b="0" i="0" baseline="0" dirty="0" smtClean="0"/>
                        <a:t> </a:t>
                      </a:r>
                      <a:r>
                        <a:rPr lang="en-US" sz="2000" b="0" i="0" baseline="0" dirty="0" err="1" smtClean="0"/>
                        <a:t>wa</a:t>
                      </a:r>
                      <a:r>
                        <a:rPr lang="en-US" sz="2000" b="0" i="0" baseline="0" dirty="0" smtClean="0"/>
                        <a:t> </a:t>
                      </a:r>
                      <a:r>
                        <a:rPr lang="en-US" sz="2000" b="0" i="0" baseline="0" dirty="0" smtClean="0">
                          <a:solidFill>
                            <a:srgbClr val="7030A0"/>
                          </a:solidFill>
                        </a:rPr>
                        <a:t>NAME</a:t>
                      </a:r>
                      <a:r>
                        <a:rPr lang="en-US" sz="2000" b="0" i="0" baseline="0" dirty="0" smtClean="0"/>
                        <a:t> </a:t>
                      </a:r>
                      <a:r>
                        <a:rPr lang="en-US" sz="2000" b="0" i="0" baseline="0" dirty="0" err="1" smtClean="0"/>
                        <a:t>desu</a:t>
                      </a:r>
                      <a:r>
                        <a:rPr lang="en-US" sz="2000" b="0" i="0" baseline="0" dirty="0" smtClean="0"/>
                        <a:t>.</a:t>
                      </a:r>
                      <a:endParaRPr lang="en-AU" sz="2000" b="0" i="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1600" b="0" dirty="0" smtClean="0"/>
                        <a:t>Q1</a:t>
                      </a:r>
                      <a:endParaRPr lang="en-AU" sz="1600" b="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b="0" dirty="0" smtClean="0"/>
                        <a:t>おしごとは？</a:t>
                      </a:r>
                      <a:endParaRPr lang="en-US" altLang="ja-JP" sz="2000" b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b="0" dirty="0" smtClean="0"/>
                        <a:t>しごとは　なん　ですか。</a:t>
                      </a:r>
                      <a:endParaRPr lang="en-US" altLang="ja-JP" sz="2000" b="0" dirty="0" smtClean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2000" b="0" dirty="0" smtClean="0"/>
                        <a:t>O-</a:t>
                      </a:r>
                      <a:r>
                        <a:rPr lang="en-US" altLang="ja-JP" sz="2000" b="0" dirty="0" err="1" smtClean="0"/>
                        <a:t>shigoto</a:t>
                      </a:r>
                      <a:r>
                        <a:rPr lang="en-US" altLang="ja-JP" sz="2000" b="0" dirty="0" smtClean="0"/>
                        <a:t> </a:t>
                      </a:r>
                      <a:r>
                        <a:rPr lang="en-US" altLang="ja-JP" sz="2000" b="0" dirty="0" err="1" smtClean="0"/>
                        <a:t>wa</a:t>
                      </a:r>
                      <a:r>
                        <a:rPr lang="en-US" altLang="ja-JP" sz="2000" b="0" dirty="0" smtClean="0"/>
                        <a:t>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0" dirty="0" err="1" smtClean="0"/>
                        <a:t>Shigoto</a:t>
                      </a:r>
                      <a:r>
                        <a:rPr lang="en-US" altLang="ja-JP" sz="2000" b="0" dirty="0" smtClean="0"/>
                        <a:t> </a:t>
                      </a:r>
                      <a:r>
                        <a:rPr lang="en-US" altLang="ja-JP" sz="2000" b="0" dirty="0" err="1" smtClean="0"/>
                        <a:t>wa</a:t>
                      </a:r>
                      <a:r>
                        <a:rPr lang="en-US" altLang="ja-JP" sz="2000" b="0" dirty="0" smtClean="0"/>
                        <a:t> nan </a:t>
                      </a:r>
                      <a:r>
                        <a:rPr lang="en-US" altLang="ja-JP" sz="2000" b="0" dirty="0" err="1" smtClean="0"/>
                        <a:t>desu</a:t>
                      </a:r>
                      <a:r>
                        <a:rPr lang="en-US" altLang="ja-JP" sz="2000" b="0" dirty="0" smtClean="0"/>
                        <a:t> </a:t>
                      </a:r>
                      <a:r>
                        <a:rPr lang="en-US" altLang="ja-JP" sz="2000" b="0" dirty="0" err="1" smtClean="0"/>
                        <a:t>ka</a:t>
                      </a:r>
                      <a:r>
                        <a:rPr lang="en-US" altLang="ja-JP" sz="2000" b="0" dirty="0" smtClean="0"/>
                        <a:t>?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1600" b="0" dirty="0" smtClean="0"/>
                        <a:t>A1</a:t>
                      </a:r>
                      <a:endParaRPr lang="en-AU" sz="1600" b="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2000" b="0" dirty="0" smtClean="0">
                          <a:solidFill>
                            <a:srgbClr val="00B050"/>
                          </a:solidFill>
                        </a:rPr>
                        <a:t>JOB</a:t>
                      </a:r>
                      <a:r>
                        <a:rPr lang="ja-JP" altLang="en-US" sz="2000" b="0" dirty="0" smtClean="0"/>
                        <a:t>です。</a:t>
                      </a:r>
                      <a:endParaRPr lang="en-US" altLang="ja-JP" sz="2000" b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0" dirty="0" smtClean="0">
                          <a:solidFill>
                            <a:srgbClr val="00B0F0"/>
                          </a:solidFill>
                        </a:rPr>
                        <a:t>COMPANY</a:t>
                      </a:r>
                      <a:r>
                        <a:rPr lang="ja-JP" altLang="en-US" sz="2000" b="0" dirty="0" smtClean="0"/>
                        <a:t>の　</a:t>
                      </a:r>
                      <a:r>
                        <a:rPr lang="en-US" altLang="ja-JP" sz="2000" b="0" dirty="0" smtClean="0">
                          <a:solidFill>
                            <a:srgbClr val="00B050"/>
                          </a:solidFill>
                        </a:rPr>
                        <a:t>JOB</a:t>
                      </a:r>
                      <a:r>
                        <a:rPr lang="ja-JP" altLang="en-US" sz="2000" b="0" dirty="0" smtClean="0"/>
                        <a:t>　です。</a:t>
                      </a:r>
                      <a:endParaRPr lang="en-US" altLang="ja-JP" sz="2000" b="0" dirty="0" smtClean="0"/>
                    </a:p>
                    <a:p>
                      <a:r>
                        <a:rPr lang="en-US" altLang="ja-JP" sz="2000" b="0" dirty="0" smtClean="0">
                          <a:solidFill>
                            <a:srgbClr val="00B0F0"/>
                          </a:solidFill>
                        </a:rPr>
                        <a:t>SCHOOL</a:t>
                      </a:r>
                      <a:r>
                        <a:rPr lang="ja-JP" altLang="en-US" sz="2000" b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ja-JP" altLang="en-US" sz="2000" b="0" dirty="0" smtClean="0"/>
                        <a:t>の　</a:t>
                      </a:r>
                      <a:r>
                        <a:rPr lang="en-US" altLang="ja-JP" sz="2000" b="0" dirty="0" smtClean="0">
                          <a:solidFill>
                            <a:srgbClr val="00B050"/>
                          </a:solidFill>
                        </a:rPr>
                        <a:t>STUDENT</a:t>
                      </a:r>
                      <a:r>
                        <a:rPr lang="ja-JP" altLang="en-US" sz="2000" b="0" dirty="0" smtClean="0"/>
                        <a:t>です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2000" b="0" dirty="0" smtClean="0">
                          <a:solidFill>
                            <a:srgbClr val="00B050"/>
                          </a:solidFill>
                        </a:rPr>
                        <a:t>JOB</a:t>
                      </a:r>
                      <a:r>
                        <a:rPr lang="ja-JP" altLang="en-US" sz="2000" b="0" baseline="0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altLang="ja-JP" sz="2000" b="0" baseline="0" dirty="0" err="1" smtClean="0">
                          <a:solidFill>
                            <a:schemeClr val="dk1"/>
                          </a:solidFill>
                        </a:rPr>
                        <a:t>desu</a:t>
                      </a:r>
                      <a:r>
                        <a:rPr lang="en-US" altLang="ja-JP" sz="2000" b="0" baseline="0" dirty="0" smtClean="0">
                          <a:solidFill>
                            <a:schemeClr val="dk1"/>
                          </a:solidFill>
                        </a:rPr>
                        <a:t>.</a:t>
                      </a:r>
                      <a:endParaRPr lang="en-US" altLang="ja-JP" sz="2000" b="0" dirty="0" smtClean="0"/>
                    </a:p>
                    <a:p>
                      <a:r>
                        <a:rPr lang="en-US" altLang="ja-JP" sz="2000" b="0" dirty="0" smtClean="0">
                          <a:solidFill>
                            <a:srgbClr val="00B0F0"/>
                          </a:solidFill>
                        </a:rPr>
                        <a:t>COMPANY </a:t>
                      </a:r>
                      <a:r>
                        <a:rPr lang="en-US" altLang="ja-JP" sz="2000" b="0" dirty="0" smtClean="0">
                          <a:solidFill>
                            <a:schemeClr val="dk1"/>
                          </a:solidFill>
                        </a:rPr>
                        <a:t>no</a:t>
                      </a:r>
                      <a:r>
                        <a:rPr lang="en-US" altLang="ja-JP" sz="2000" b="0" baseline="0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altLang="ja-JP" sz="2000" b="0" dirty="0" smtClean="0">
                          <a:solidFill>
                            <a:srgbClr val="00B050"/>
                          </a:solidFill>
                        </a:rPr>
                        <a:t>JOB</a:t>
                      </a:r>
                      <a:r>
                        <a:rPr lang="ja-JP" altLang="en-US" sz="2000" b="0" baseline="0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altLang="ja-JP" sz="2000" b="0" baseline="0" dirty="0" err="1" smtClean="0">
                          <a:solidFill>
                            <a:schemeClr val="dk1"/>
                          </a:solidFill>
                        </a:rPr>
                        <a:t>desu</a:t>
                      </a:r>
                      <a:r>
                        <a:rPr lang="en-US" altLang="ja-JP" sz="2000" b="0" baseline="0" dirty="0" smtClean="0">
                          <a:solidFill>
                            <a:schemeClr val="dk1"/>
                          </a:solidFill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0" dirty="0" smtClean="0">
                          <a:solidFill>
                            <a:srgbClr val="00B0F0"/>
                          </a:solidFill>
                        </a:rPr>
                        <a:t>SCHOOL</a:t>
                      </a:r>
                      <a:r>
                        <a:rPr lang="ja-JP" altLang="en-US" sz="2000" b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US" altLang="ja-JP" sz="2000" b="0" dirty="0" smtClean="0">
                          <a:solidFill>
                            <a:schemeClr val="dk1"/>
                          </a:solidFill>
                        </a:rPr>
                        <a:t>no</a:t>
                      </a:r>
                      <a:r>
                        <a:rPr lang="ja-JP" altLang="en-US" sz="2000" b="0" baseline="0" dirty="0" smtClean="0">
                          <a:solidFill>
                            <a:schemeClr val="dk1"/>
                          </a:solidFill>
                        </a:rPr>
                        <a:t>  </a:t>
                      </a:r>
                      <a:r>
                        <a:rPr lang="en-US" altLang="ja-JP" sz="2000" b="0" dirty="0" smtClean="0">
                          <a:solidFill>
                            <a:srgbClr val="00B050"/>
                          </a:solidFill>
                        </a:rPr>
                        <a:t>STUDENT </a:t>
                      </a:r>
                      <a:r>
                        <a:rPr lang="en-US" altLang="ja-JP" sz="2000" b="0" dirty="0" err="1" smtClean="0">
                          <a:solidFill>
                            <a:schemeClr val="dk1"/>
                          </a:solidFill>
                        </a:rPr>
                        <a:t>desu</a:t>
                      </a:r>
                      <a:r>
                        <a:rPr lang="en-US" altLang="ja-JP" sz="2000" b="0" dirty="0" smtClean="0">
                          <a:solidFill>
                            <a:schemeClr val="dk1"/>
                          </a:solidFill>
                        </a:rPr>
                        <a:t>.</a:t>
                      </a:r>
                      <a:endParaRPr lang="en-US" altLang="ja-JP" sz="2000" b="0" dirty="0" smtClean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164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143000"/>
            <a:ext cx="3810000" cy="914400"/>
          </a:xfrm>
        </p:spPr>
        <p:txBody>
          <a:bodyPr>
            <a:noAutofit/>
          </a:bodyPr>
          <a:lstStyle/>
          <a:p>
            <a:pPr algn="ctr"/>
            <a:r>
              <a:rPr lang="ja-JP" altLang="en-US" sz="5400" dirty="0" smtClean="0"/>
              <a:t>いしゃ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362200"/>
            <a:ext cx="3814762" cy="381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5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" y="1163782"/>
            <a:ext cx="4800600" cy="914400"/>
          </a:xfrm>
        </p:spPr>
        <p:txBody>
          <a:bodyPr>
            <a:noAutofit/>
          </a:bodyPr>
          <a:lstStyle/>
          <a:p>
            <a:pPr algn="ctr"/>
            <a:r>
              <a:rPr lang="ja-JP" altLang="en-US" sz="5400" dirty="0"/>
              <a:t>かいしゃい</a:t>
            </a:r>
            <a:r>
              <a:rPr lang="ja-JP" altLang="en-US" sz="5400" dirty="0" smtClean="0"/>
              <a:t>ん　　　</a:t>
            </a:r>
            <a:r>
              <a:rPr lang="en-US" altLang="ja-JP" sz="5400" dirty="0" smtClean="0"/>
              <a:t/>
            </a:r>
            <a:br>
              <a:rPr lang="en-US" altLang="ja-JP" sz="5400" dirty="0" smtClean="0"/>
            </a:br>
            <a:r>
              <a:rPr lang="ja-JP" altLang="en-US" sz="5400" dirty="0" smtClean="0"/>
              <a:t>　</a:t>
            </a:r>
            <a:endParaRPr lang="en-US" sz="5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797829" y="729541"/>
            <a:ext cx="4800600" cy="91440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ja-JP" altLang="en-US" sz="5400" dirty="0" smtClean="0"/>
              <a:t>オーエル　　　</a:t>
            </a:r>
            <a:r>
              <a:rPr lang="en-US" altLang="ja-JP" sz="5400" dirty="0" smtClean="0"/>
              <a:t/>
            </a:r>
            <a:br>
              <a:rPr lang="en-US" altLang="ja-JP" sz="5400" dirty="0" smtClean="0"/>
            </a:br>
            <a:r>
              <a:rPr lang="en-US" altLang="ja-JP" sz="2800" dirty="0" err="1" smtClean="0"/>
              <a:t>Ōeru</a:t>
            </a:r>
            <a:r>
              <a:rPr lang="ja-JP" altLang="en-US" sz="2800" dirty="0" smtClean="0"/>
              <a:t>　　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540911" y="902172"/>
            <a:ext cx="847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824" y="2590800"/>
            <a:ext cx="1929384" cy="370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3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143000"/>
            <a:ext cx="3810000" cy="914400"/>
          </a:xfrm>
        </p:spPr>
        <p:txBody>
          <a:bodyPr>
            <a:noAutofit/>
          </a:bodyPr>
          <a:lstStyle/>
          <a:p>
            <a:pPr algn="ctr"/>
            <a:r>
              <a:rPr lang="ja-JP" altLang="en-US" sz="5400" dirty="0" smtClean="0"/>
              <a:t>こうこうせい</a:t>
            </a:r>
            <a:endParaRPr lang="en-US" sz="5400" dirty="0"/>
          </a:p>
        </p:txBody>
      </p:sp>
      <p:pic>
        <p:nvPicPr>
          <p:cNvPr id="1026" name="Picture 2" descr="http://2.bp.blogspot.com/-3UMpyWsu9pU/T0SZd8piQXI/AAAAAAAAAro/Sk0Riz48MRM/s1600/student-sweating-aim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67000"/>
            <a:ext cx="345757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17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143000"/>
            <a:ext cx="3810000" cy="914400"/>
          </a:xfrm>
        </p:spPr>
        <p:txBody>
          <a:bodyPr>
            <a:noAutofit/>
          </a:bodyPr>
          <a:lstStyle/>
          <a:p>
            <a:pPr algn="ctr"/>
            <a:r>
              <a:rPr lang="ja-JP" altLang="en-US" sz="5400" dirty="0" smtClean="0"/>
              <a:t>しゅふ　</a:t>
            </a:r>
            <a:endParaRPr lang="en-US" sz="5400" dirty="0"/>
          </a:p>
        </p:txBody>
      </p:sp>
      <p:pic>
        <p:nvPicPr>
          <p:cNvPr id="5124" name="Picture 4" descr="http://www.pinkcheeksblog.com/wp-content/uploads/2012/04/Busy-Mom-and-Housewi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45" y="2819400"/>
            <a:ext cx="3167938" cy="339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71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143000"/>
            <a:ext cx="5486400" cy="914400"/>
          </a:xfrm>
        </p:spPr>
        <p:txBody>
          <a:bodyPr>
            <a:noAutofit/>
          </a:bodyPr>
          <a:lstStyle/>
          <a:p>
            <a:pPr algn="ctr"/>
            <a:r>
              <a:rPr lang="ja-JP" altLang="en-US" sz="5400" dirty="0" smtClean="0"/>
              <a:t>だいがくいんせ</a:t>
            </a:r>
            <a:r>
              <a:rPr lang="ja-JP" altLang="en-US" sz="5400" dirty="0"/>
              <a:t>い</a:t>
            </a:r>
            <a:r>
              <a:rPr lang="ja-JP" altLang="en-US" sz="5400" dirty="0" smtClean="0"/>
              <a:t>　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124200"/>
            <a:ext cx="23812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4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143000"/>
            <a:ext cx="5486400" cy="914400"/>
          </a:xfrm>
        </p:spPr>
        <p:txBody>
          <a:bodyPr>
            <a:noAutofit/>
          </a:bodyPr>
          <a:lstStyle/>
          <a:p>
            <a:pPr algn="ctr"/>
            <a:r>
              <a:rPr lang="ja-JP" altLang="en-US" sz="5400" dirty="0" smtClean="0"/>
              <a:t>だいがくせ</a:t>
            </a:r>
            <a:r>
              <a:rPr lang="ja-JP" altLang="en-US" sz="5400" dirty="0"/>
              <a:t>い</a:t>
            </a:r>
            <a:r>
              <a:rPr lang="ja-JP" altLang="en-US" sz="5400" dirty="0" smtClean="0"/>
              <a:t>　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667000"/>
            <a:ext cx="6629400" cy="345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90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143000"/>
            <a:ext cx="5486400" cy="914400"/>
          </a:xfrm>
        </p:spPr>
        <p:txBody>
          <a:bodyPr>
            <a:noAutofit/>
          </a:bodyPr>
          <a:lstStyle/>
          <a:p>
            <a:pPr algn="ctr"/>
            <a:r>
              <a:rPr lang="ja-JP" altLang="en-US" sz="5400" dirty="0" smtClean="0"/>
              <a:t>りゅうが</a:t>
            </a:r>
            <a:r>
              <a:rPr lang="ja-JP" altLang="en-US" sz="5400" dirty="0" smtClean="0"/>
              <a:t>くせ</a:t>
            </a:r>
            <a:r>
              <a:rPr lang="ja-JP" altLang="en-US" sz="5400" dirty="0"/>
              <a:t>い</a:t>
            </a:r>
            <a:r>
              <a:rPr lang="ja-JP" altLang="en-US" sz="5400" dirty="0" smtClean="0"/>
              <a:t>　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438400"/>
            <a:ext cx="209550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3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143000"/>
            <a:ext cx="3810000" cy="914400"/>
          </a:xfrm>
        </p:spPr>
        <p:txBody>
          <a:bodyPr>
            <a:noAutofit/>
          </a:bodyPr>
          <a:lstStyle/>
          <a:p>
            <a:pPr algn="ctr"/>
            <a:r>
              <a:rPr lang="ja-JP" altLang="en-US" sz="5400" dirty="0" smtClean="0"/>
              <a:t>べんごし</a:t>
            </a:r>
            <a:endParaRPr lang="en-US" sz="5400" dirty="0"/>
          </a:p>
        </p:txBody>
      </p:sp>
      <p:pic>
        <p:nvPicPr>
          <p:cNvPr id="3" name="Picture 2" descr="http://www.souzoku-yokosuka.com/image/nigaoe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1516"/>
            <a:ext cx="2362200" cy="402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lawbiz.jp/wp/wp-content/uploads/2012/06/85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76600"/>
            <a:ext cx="28956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28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TC101859866[[fn=Macro]]</Template>
  <TotalTime>136</TotalTime>
  <Words>261</Words>
  <Application>Microsoft Office PowerPoint</Application>
  <PresentationFormat>On-screen Show (4:3)</PresentationFormat>
  <Paragraphs>83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ＭＳ 明朝</vt:lpstr>
      <vt:lpstr>ＭＳ Ｐゴシック</vt:lpstr>
      <vt:lpstr>Calibri</vt:lpstr>
      <vt:lpstr>Wingdings</vt:lpstr>
      <vt:lpstr>Macro</vt:lpstr>
      <vt:lpstr>しごとは　なんですか。</vt:lpstr>
      <vt:lpstr>いしゃ</vt:lpstr>
      <vt:lpstr>かいしゃいん　　　 　</vt:lpstr>
      <vt:lpstr>こうこうせい</vt:lpstr>
      <vt:lpstr>しゅふ　</vt:lpstr>
      <vt:lpstr>だいがくいんせい　</vt:lpstr>
      <vt:lpstr>だいがくせい　</vt:lpstr>
      <vt:lpstr>りゅうがくせい　</vt:lpstr>
      <vt:lpstr>べんごし</vt:lpstr>
      <vt:lpstr>せんせい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O-shigoto wa?</dc:title>
  <dc:creator>Bill &amp; Inge</dc:creator>
  <cp:lastModifiedBy>Inge Foley</cp:lastModifiedBy>
  <cp:revision>18</cp:revision>
  <dcterms:created xsi:type="dcterms:W3CDTF">2012-09-20T04:14:37Z</dcterms:created>
  <dcterms:modified xsi:type="dcterms:W3CDTF">2014-07-08T01:24:31Z</dcterms:modified>
</cp:coreProperties>
</file>