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57" r:id="rId4"/>
    <p:sldId id="259" r:id="rId5"/>
    <p:sldId id="267" r:id="rId6"/>
    <p:sldId id="261" r:id="rId7"/>
    <p:sldId id="262" r:id="rId8"/>
    <p:sldId id="260" r:id="rId9"/>
    <p:sldId id="263" r:id="rId10"/>
    <p:sldId id="270" r:id="rId11"/>
    <p:sldId id="269" r:id="rId12"/>
    <p:sldId id="265" r:id="rId13"/>
    <p:sldId id="271" r:id="rId14"/>
    <p:sldId id="266" r:id="rId15"/>
    <p:sldId id="272" r:id="rId16"/>
    <p:sldId id="26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5D4E-86AE-4877-9852-A7F387143A7B}" type="datetimeFigureOut">
              <a:rPr lang="en-AU" smtClean="0"/>
              <a:t>30/01/2014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DC67C-051B-4F5F-8B0B-59F3C4CE18B9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12527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5D4E-86AE-4877-9852-A7F387143A7B}" type="datetimeFigureOut">
              <a:rPr lang="en-AU" smtClean="0"/>
              <a:t>30/01/2014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DC67C-051B-4F5F-8B0B-59F3C4CE18B9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89949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5D4E-86AE-4877-9852-A7F387143A7B}" type="datetimeFigureOut">
              <a:rPr lang="en-AU" smtClean="0"/>
              <a:t>30/01/2014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DC67C-051B-4F5F-8B0B-59F3C4CE18B9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84174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5D4E-86AE-4877-9852-A7F387143A7B}" type="datetimeFigureOut">
              <a:rPr lang="en-AU" smtClean="0"/>
              <a:t>30/01/2014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DC67C-051B-4F5F-8B0B-59F3C4CE18B9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44702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5D4E-86AE-4877-9852-A7F387143A7B}" type="datetimeFigureOut">
              <a:rPr lang="en-AU" smtClean="0"/>
              <a:t>30/01/2014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DC67C-051B-4F5F-8B0B-59F3C4CE18B9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98827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5D4E-86AE-4877-9852-A7F387143A7B}" type="datetimeFigureOut">
              <a:rPr lang="en-AU" smtClean="0"/>
              <a:t>30/01/2014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DC67C-051B-4F5F-8B0B-59F3C4CE18B9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55298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5D4E-86AE-4877-9852-A7F387143A7B}" type="datetimeFigureOut">
              <a:rPr lang="en-AU" smtClean="0"/>
              <a:t>30/01/2014</a:t>
            </a:fld>
            <a:endParaRPr lang="en-A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DC67C-051B-4F5F-8B0B-59F3C4CE18B9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16716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5D4E-86AE-4877-9852-A7F387143A7B}" type="datetimeFigureOut">
              <a:rPr lang="en-AU" smtClean="0"/>
              <a:t>30/01/2014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DC67C-051B-4F5F-8B0B-59F3C4CE18B9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35647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5D4E-86AE-4877-9852-A7F387143A7B}" type="datetimeFigureOut">
              <a:rPr lang="en-AU" smtClean="0"/>
              <a:t>30/01/2014</a:t>
            </a:fld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DC67C-051B-4F5F-8B0B-59F3C4CE18B9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27320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5D4E-86AE-4877-9852-A7F387143A7B}" type="datetimeFigureOut">
              <a:rPr lang="en-AU" smtClean="0"/>
              <a:t>30/01/2014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DC67C-051B-4F5F-8B0B-59F3C4CE18B9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81826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5D4E-86AE-4877-9852-A7F387143A7B}" type="datetimeFigureOut">
              <a:rPr lang="en-AU" smtClean="0"/>
              <a:t>30/01/2014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DC67C-051B-4F5F-8B0B-59F3C4CE18B9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63493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75D4E-86AE-4877-9852-A7F387143A7B}" type="datetimeFigureOut">
              <a:rPr lang="en-AU" smtClean="0"/>
              <a:t>30/01/2014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DC67C-051B-4F5F-8B0B-59F3C4CE18B9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71955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chirashi.uniqlo.com/jp/index.html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42239"/>
            <a:ext cx="3531765" cy="141280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ja-JP" altLang="en-US" sz="3600" b="1" dirty="0">
                <a:solidFill>
                  <a:schemeClr val="accent1">
                    <a:lumMod val="75000"/>
                  </a:schemeClr>
                </a:solidFill>
              </a:rPr>
              <a:t>にほんの　みせ</a:t>
            </a:r>
            <a:r>
              <a:rPr lang="en-US" altLang="ja-JP" sz="48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altLang="ja-JP" sz="4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ja-JP" altLang="en-US" sz="5400" b="1" dirty="0">
                <a:solidFill>
                  <a:schemeClr val="accent1">
                    <a:lumMod val="75000"/>
                  </a:schemeClr>
                </a:solidFill>
              </a:rPr>
              <a:t>日本の　店</a:t>
            </a:r>
            <a:endParaRPr lang="en-AU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8760" y="6365131"/>
            <a:ext cx="3365240" cy="492869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Japanese shops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60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013373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914240" y="-16778"/>
            <a:ext cx="3296872" cy="92699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でぱちか</a:t>
            </a:r>
            <a:endParaRPr lang="en-AU" b="1" dirty="0">
              <a:ln w="0">
                <a:solidFill>
                  <a:srgbClr val="FFC0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2841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4747"/>
            <a:ext cx="9144000" cy="607325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914240" y="-16778"/>
            <a:ext cx="3296872" cy="92699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やお</a:t>
            </a:r>
            <a:r>
              <a:rPr lang="ja-JP" alt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や</a:t>
            </a:r>
            <a:endParaRPr lang="en-AU" b="1" dirty="0">
              <a:ln w="0">
                <a:solidFill>
                  <a:srgbClr val="FFC0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1845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279" y="60686"/>
            <a:ext cx="10186595" cy="1338058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380735" y="2224216"/>
            <a:ext cx="5755981" cy="1906543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6000" b="1" dirty="0" smtClean="0">
                <a:solidFill>
                  <a:schemeClr val="accent1">
                    <a:lumMod val="75000"/>
                  </a:schemeClr>
                </a:solidFill>
              </a:rPr>
              <a:t>チラシ</a:t>
            </a:r>
            <a:endParaRPr lang="en-US" altLang="ja-JP" sz="6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ja-JP" altLang="en-US" sz="6000" b="1" dirty="0" smtClean="0">
                <a:solidFill>
                  <a:schemeClr val="accent1">
                    <a:lumMod val="75000"/>
                  </a:schemeClr>
                </a:solidFill>
              </a:rPr>
              <a:t>いくら　ですか。</a:t>
            </a:r>
            <a:endParaRPr lang="en-AU" sz="8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44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279" y="60686"/>
            <a:ext cx="10186595" cy="1338058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281644" y="0"/>
            <a:ext cx="1862356" cy="629174"/>
          </a:xfrm>
          <a:prstGeom prst="rect">
            <a:avLst/>
          </a:prstGeom>
          <a:solidFill>
            <a:schemeClr val="accent2"/>
          </a:solidFill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チラシ</a:t>
            </a:r>
            <a:endParaRPr lang="en-AU" b="1" dirty="0">
              <a:ln w="0">
                <a:solidFill>
                  <a:srgbClr val="FFC0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392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141" y="-2313926"/>
            <a:ext cx="9218141" cy="1254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4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93" y="-90616"/>
            <a:ext cx="9153393" cy="65217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05197" y="6431176"/>
            <a:ext cx="6341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Digital </a:t>
            </a:r>
            <a:r>
              <a:rPr lang="en-US" dirty="0" err="1" smtClean="0">
                <a:hlinkClick r:id="rId3"/>
              </a:rPr>
              <a:t>Chirashi</a:t>
            </a:r>
            <a:r>
              <a:rPr lang="en-US" dirty="0" smtClean="0">
                <a:hlinkClick r:id="rId3"/>
              </a:rPr>
              <a:t> </a:t>
            </a:r>
            <a:r>
              <a:rPr lang="en-US" dirty="0" err="1" smtClean="0">
                <a:hlinkClick r:id="rId3"/>
              </a:rPr>
              <a:t>Uniqlo</a:t>
            </a:r>
            <a:r>
              <a:rPr lang="en-US" dirty="0" smtClean="0">
                <a:hlinkClick r:id="rId3"/>
              </a:rPr>
              <a:t>: </a:t>
            </a:r>
            <a:r>
              <a:rPr lang="en-AU" dirty="0" smtClean="0">
                <a:hlinkClick r:id="rId3"/>
              </a:rPr>
              <a:t>http</a:t>
            </a:r>
            <a:r>
              <a:rPr lang="en-AU" dirty="0">
                <a:hlinkClick r:id="rId3"/>
              </a:rPr>
              <a:t>://</a:t>
            </a:r>
            <a:r>
              <a:rPr lang="en-AU" dirty="0" smtClean="0">
                <a:hlinkClick r:id="rId3"/>
              </a:rPr>
              <a:t>chirashi.uniqlo.com/jp/index.html</a:t>
            </a:r>
            <a:r>
              <a:rPr lang="ja-JP" altLang="en-US" dirty="0" smtClean="0"/>
              <a:t>　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4686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349" y="0"/>
            <a:ext cx="11484495" cy="758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4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674" y="-32124"/>
            <a:ext cx="2319628" cy="30974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196"/>
            <a:ext cx="4012944" cy="30555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4374"/>
            <a:ext cx="8363396" cy="38387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1273" y="2125726"/>
            <a:ext cx="3562727" cy="4757351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111268" y="376610"/>
            <a:ext cx="324570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Hello Kitty </a:t>
            </a:r>
            <a:endParaRPr lang="en-A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9397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5419"/>
            <a:ext cx="9171505" cy="6117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0" y="93277"/>
            <a:ext cx="2117124" cy="1325563"/>
          </a:xfrm>
        </p:spPr>
        <p:txBody>
          <a:bodyPr/>
          <a:lstStyle/>
          <a:p>
            <a:r>
              <a:rPr lang="ja-JP" alt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しぶ</a:t>
            </a:r>
            <a:r>
              <a:rPr lang="ja-JP" alt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や</a:t>
            </a:r>
            <a:endParaRPr lang="en-A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43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896"/>
            <a:ext cx="8823316" cy="66191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6217" y="-127922"/>
            <a:ext cx="2718486" cy="926992"/>
          </a:xfrm>
        </p:spPr>
        <p:txBody>
          <a:bodyPr>
            <a:normAutofit/>
          </a:bodyPr>
          <a:lstStyle/>
          <a:p>
            <a:r>
              <a:rPr lang="ja-JP" alt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しんじゅく</a:t>
            </a:r>
            <a:endParaRPr lang="en-AU" b="1" dirty="0">
              <a:ln w="0">
                <a:solidFill>
                  <a:srgbClr val="FFC0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129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0175" y="123569"/>
            <a:ext cx="10104175" cy="67344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9524" y="-127922"/>
            <a:ext cx="3435179" cy="926992"/>
          </a:xfrm>
        </p:spPr>
        <p:txBody>
          <a:bodyPr>
            <a:normAutofit/>
          </a:bodyPr>
          <a:lstStyle/>
          <a:p>
            <a:r>
              <a:rPr lang="ja-JP" alt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しんさいば</a:t>
            </a:r>
            <a:r>
              <a:rPr lang="ja-JP" alt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し</a:t>
            </a:r>
            <a:endParaRPr lang="en-AU" b="1" dirty="0">
              <a:ln w="0">
                <a:solidFill>
                  <a:srgbClr val="FFC0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186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937" y="0"/>
            <a:ext cx="3167964" cy="42239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3135" y="0"/>
            <a:ext cx="3171567" cy="926992"/>
          </a:xfrm>
        </p:spPr>
        <p:txBody>
          <a:bodyPr>
            <a:normAutofit/>
          </a:bodyPr>
          <a:lstStyle/>
          <a:p>
            <a:r>
              <a:rPr lang="ja-JP" alt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ひ</a:t>
            </a:r>
            <a:r>
              <a:rPr lang="ja-JP" alt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ゃ</a:t>
            </a:r>
            <a:r>
              <a:rPr lang="ja-JP" alt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く</a:t>
            </a:r>
            <a:r>
              <a:rPr lang="ja-JP" alt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円や</a:t>
            </a:r>
            <a:endParaRPr lang="en-AU" b="1" dirty="0">
              <a:ln w="0">
                <a:solidFill>
                  <a:srgbClr val="FFC0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097" y="3280694"/>
            <a:ext cx="3213849" cy="42836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0097" y="833999"/>
            <a:ext cx="3113903" cy="26156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1758" y="3444733"/>
            <a:ext cx="4762500" cy="35718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41159" y="4143632"/>
            <a:ext cx="3619157" cy="27143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" y="247135"/>
            <a:ext cx="2923366" cy="389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2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8571" y="-57207"/>
            <a:ext cx="3356899" cy="926992"/>
          </a:xfrm>
        </p:spPr>
        <p:txBody>
          <a:bodyPr>
            <a:normAutofit fontScale="90000"/>
          </a:bodyPr>
          <a:lstStyle/>
          <a:p>
            <a:r>
              <a:rPr lang="ja-JP" alt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ドン・キホーテ</a:t>
            </a:r>
            <a:endParaRPr lang="en-AU" b="1" dirty="0">
              <a:ln w="0">
                <a:solidFill>
                  <a:srgbClr val="FFC0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12" y="753917"/>
            <a:ext cx="8279027" cy="6178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46455" cy="232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5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1070" y="-78495"/>
            <a:ext cx="3880022" cy="926992"/>
          </a:xfrm>
        </p:spPr>
        <p:txBody>
          <a:bodyPr>
            <a:normAutofit fontScale="90000"/>
          </a:bodyPr>
          <a:lstStyle/>
          <a:p>
            <a:r>
              <a:rPr lang="ja-JP" alt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とうきゅう</a:t>
            </a:r>
            <a:r>
              <a:rPr lang="ja-JP" alt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ハンズ</a:t>
            </a:r>
            <a:endParaRPr lang="en-AU" b="1" dirty="0">
              <a:ln w="0">
                <a:solidFill>
                  <a:srgbClr val="FFC0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69" y="637073"/>
            <a:ext cx="8296712" cy="622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0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4240" y="-16778"/>
            <a:ext cx="3296872" cy="926992"/>
          </a:xfrm>
        </p:spPr>
        <p:txBody>
          <a:bodyPr>
            <a:normAutofit fontScale="90000"/>
          </a:bodyPr>
          <a:lstStyle/>
          <a:p>
            <a:pPr algn="ctr"/>
            <a:r>
              <a:rPr lang="ja-JP" alt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むじりょうひん</a:t>
            </a:r>
            <a:endParaRPr lang="en-AU" b="1" dirty="0">
              <a:ln w="0">
                <a:solidFill>
                  <a:srgbClr val="FFC0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2" y="3048000"/>
            <a:ext cx="5079999" cy="381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157" y="3122141"/>
            <a:ext cx="57150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50899" y="0"/>
            <a:ext cx="6858000" cy="3333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5807" y="762000"/>
            <a:ext cx="1793707" cy="236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27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</TotalTime>
  <Words>72</Words>
  <Application>Microsoft Office PowerPoint</Application>
  <PresentationFormat>On-screen Show (4:3)</PresentationFormat>
  <Paragraphs>16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ＭＳ Ｐゴシック</vt:lpstr>
      <vt:lpstr>Arial</vt:lpstr>
      <vt:lpstr>Calibri</vt:lpstr>
      <vt:lpstr>Calibri Light</vt:lpstr>
      <vt:lpstr>Office Theme</vt:lpstr>
      <vt:lpstr>にほんの　みせ 日本の　店</vt:lpstr>
      <vt:lpstr>PowerPoint Presentation</vt:lpstr>
      <vt:lpstr>しぶや</vt:lpstr>
      <vt:lpstr>しんじゅく</vt:lpstr>
      <vt:lpstr>しんさいばし</vt:lpstr>
      <vt:lpstr>ひゃく円や</vt:lpstr>
      <vt:lpstr>ドン・キホーテ</vt:lpstr>
      <vt:lpstr>とうきゅうハンズ</vt:lpstr>
      <vt:lpstr>むじりょうひん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にほんの　みせ 日本の　店</dc:title>
  <dc:creator>Inge Korver</dc:creator>
  <cp:lastModifiedBy>Inge Korver</cp:lastModifiedBy>
  <cp:revision>14</cp:revision>
  <dcterms:created xsi:type="dcterms:W3CDTF">2014-01-25T09:22:12Z</dcterms:created>
  <dcterms:modified xsi:type="dcterms:W3CDTF">2014-01-30T03:05:17Z</dcterms:modified>
</cp:coreProperties>
</file>