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0" r:id="rId5"/>
    <p:sldId id="257" r:id="rId6"/>
    <p:sldId id="258" r:id="rId7"/>
    <p:sldId id="264" r:id="rId8"/>
    <p:sldId id="265" r:id="rId9"/>
    <p:sldId id="263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w Snee" initials="A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559AE05-B684-4BF5-93D4-D66F215554B7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901CFF65-9128-4FBD-BC6B-2AC655427EC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AE05-B684-4BF5-93D4-D66F215554B7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FF65-9128-4FBD-BC6B-2AC655427EC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AE05-B684-4BF5-93D4-D66F215554B7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FF65-9128-4FBD-BC6B-2AC655427EC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AE05-B684-4BF5-93D4-D66F215554B7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FF65-9128-4FBD-BC6B-2AC655427EC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AE05-B684-4BF5-93D4-D66F215554B7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FF65-9128-4FBD-BC6B-2AC655427EC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AE05-B684-4BF5-93D4-D66F215554B7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FF65-9128-4FBD-BC6B-2AC655427ECE}" type="slidenum">
              <a:rPr lang="en-AU" smtClean="0"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AE05-B684-4BF5-93D4-D66F215554B7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FF65-9128-4FBD-BC6B-2AC655427ECE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AE05-B684-4BF5-93D4-D66F215554B7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FF65-9128-4FBD-BC6B-2AC655427EC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9AE05-B684-4BF5-93D4-D66F215554B7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CFF65-9128-4FBD-BC6B-2AC655427EC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559AE05-B684-4BF5-93D4-D66F215554B7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901CFF65-9128-4FBD-BC6B-2AC655427EC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559AE05-B684-4BF5-93D4-D66F215554B7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901CFF65-9128-4FBD-BC6B-2AC655427ECE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559AE05-B684-4BF5-93D4-D66F215554B7}" type="datetimeFigureOut">
              <a:rPr lang="en-AU" smtClean="0"/>
              <a:t>10/10/2012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01CFF65-9128-4FBD-BC6B-2AC655427ECE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Sports</a:t>
            </a:r>
            <a:r>
              <a:rPr lang="ja-JP" altLang="en-US" dirty="0" smtClean="0"/>
              <a:t>スポーツ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2250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 like/don’t like….</a:t>
            </a:r>
            <a:endParaRPr lang="en-A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I like…	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AU" dirty="0" smtClean="0"/>
              <a:t>I don’t like…</a:t>
            </a:r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AU" dirty="0" smtClean="0"/>
              <a:t>______</a:t>
            </a:r>
            <a:r>
              <a:rPr lang="ja-JP" altLang="en-US" dirty="0" smtClean="0"/>
              <a:t>が　すき　です。</a:t>
            </a:r>
            <a:endParaRPr lang="en-US" altLang="ja-JP" dirty="0" smtClean="0"/>
          </a:p>
          <a:p>
            <a:r>
              <a:rPr lang="ja-JP" altLang="en-US" dirty="0" smtClean="0"/>
              <a:t>＿＿＿</a:t>
            </a:r>
            <a:r>
              <a:rPr lang="en-AU" altLang="ja-JP" dirty="0" err="1" smtClean="0"/>
              <a:t>ga</a:t>
            </a:r>
            <a:r>
              <a:rPr lang="en-AU" altLang="ja-JP" dirty="0" smtClean="0"/>
              <a:t> </a:t>
            </a:r>
            <a:r>
              <a:rPr lang="en-AU" altLang="ja-JP" dirty="0" err="1" smtClean="0"/>
              <a:t>suki</a:t>
            </a:r>
            <a:r>
              <a:rPr lang="en-AU" altLang="ja-JP" dirty="0" smtClean="0"/>
              <a:t> </a:t>
            </a:r>
            <a:r>
              <a:rPr lang="en-AU" altLang="ja-JP" dirty="0" err="1" smtClean="0"/>
              <a:t>desu</a:t>
            </a:r>
            <a:r>
              <a:rPr lang="en-AU" altLang="ja-JP" dirty="0" smtClean="0"/>
              <a:t>.</a:t>
            </a:r>
            <a:endParaRPr lang="en-A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AU" dirty="0" smtClean="0"/>
              <a:t>____</a:t>
            </a:r>
            <a:r>
              <a:rPr lang="ja-JP" altLang="en-US" dirty="0" smtClean="0"/>
              <a:t>が　すきじゃない　です。</a:t>
            </a:r>
            <a:endParaRPr lang="en-US" altLang="ja-JP" dirty="0" smtClean="0"/>
          </a:p>
          <a:p>
            <a:r>
              <a:rPr lang="ja-JP" altLang="en-US" dirty="0" smtClean="0"/>
              <a:t>＿＿</a:t>
            </a:r>
            <a:r>
              <a:rPr lang="en-AU" altLang="ja-JP" dirty="0" err="1" smtClean="0"/>
              <a:t>ga</a:t>
            </a:r>
            <a:r>
              <a:rPr lang="en-AU" altLang="ja-JP" dirty="0" smtClean="0"/>
              <a:t> </a:t>
            </a:r>
            <a:r>
              <a:rPr lang="en-AU" altLang="ja-JP" dirty="0" err="1" smtClean="0"/>
              <a:t>suki</a:t>
            </a:r>
            <a:r>
              <a:rPr lang="en-AU" altLang="ja-JP" dirty="0" smtClean="0"/>
              <a:t> </a:t>
            </a:r>
            <a:r>
              <a:rPr lang="en-AU" altLang="ja-JP" dirty="0" err="1" smtClean="0"/>
              <a:t>janai</a:t>
            </a:r>
            <a:r>
              <a:rPr lang="en-AU" altLang="ja-JP" dirty="0" smtClean="0"/>
              <a:t> </a:t>
            </a:r>
            <a:r>
              <a:rPr lang="en-AU" altLang="ja-JP" dirty="0" err="1" smtClean="0"/>
              <a:t>desu</a:t>
            </a:r>
            <a:r>
              <a:rPr lang="en-AU" altLang="ja-JP" dirty="0" smtClean="0"/>
              <a:t>.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55930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verb to “do/play”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sz="4800" dirty="0"/>
              <a:t>しま</a:t>
            </a:r>
            <a:r>
              <a:rPr lang="ja-JP" altLang="en-US" sz="4800" dirty="0" smtClean="0"/>
              <a:t>す</a:t>
            </a:r>
            <a:endParaRPr lang="en-US" altLang="ja-JP" sz="4800" dirty="0" smtClean="0"/>
          </a:p>
          <a:p>
            <a:r>
              <a:rPr lang="en-US" altLang="ja-JP" sz="4800" dirty="0" smtClean="0"/>
              <a:t>SHIMASU</a:t>
            </a:r>
          </a:p>
          <a:p>
            <a:r>
              <a:rPr lang="en-US" altLang="ja-JP" sz="4800" dirty="0"/>
              <a:t>I </a:t>
            </a:r>
            <a:r>
              <a:rPr lang="en-US" altLang="ja-JP" sz="4800" dirty="0" smtClean="0"/>
              <a:t>play/do…</a:t>
            </a:r>
          </a:p>
          <a:p>
            <a:r>
              <a:rPr lang="en-AU" sz="4800" dirty="0" smtClean="0"/>
              <a:t>In Japanese language the verb goes at the end of the sentence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712451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I don’t play</a:t>
            </a:r>
            <a:r>
              <a:rPr lang="en-AU" altLang="ja-JP" dirty="0"/>
              <a:t>/do…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4400" dirty="0"/>
              <a:t>しませ</a:t>
            </a:r>
            <a:r>
              <a:rPr lang="ja-JP" altLang="en-US" sz="4400" dirty="0" smtClean="0"/>
              <a:t>ん</a:t>
            </a:r>
            <a:endParaRPr lang="en-AU" altLang="ja-JP" sz="4400" dirty="0" smtClean="0"/>
          </a:p>
          <a:p>
            <a:r>
              <a:rPr lang="en-AU" altLang="ja-JP" sz="4400" dirty="0" smtClean="0"/>
              <a:t>SHIMASEN</a:t>
            </a:r>
            <a:endParaRPr lang="en-US" altLang="ja-JP" sz="4400" dirty="0" smtClean="0"/>
          </a:p>
        </p:txBody>
      </p:sp>
    </p:spTree>
    <p:extLst>
      <p:ext uri="{BB962C8B-B14F-4D97-AF65-F5344CB8AC3E}">
        <p14:creationId xmlns:p14="http://schemas.microsoft.com/office/powerpoint/2010/main" val="412695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In English we say, “I play cricket.”</a:t>
            </a:r>
          </a:p>
          <a:p>
            <a:endParaRPr lang="en-AU" sz="3200" dirty="0"/>
          </a:p>
          <a:p>
            <a:r>
              <a:rPr lang="en-AU" sz="3200" dirty="0" smtClean="0"/>
              <a:t>In Japanese you would say, “Cricket, I play.”</a:t>
            </a:r>
            <a:endParaRPr lang="en-AU" sz="3200" dirty="0"/>
          </a:p>
        </p:txBody>
      </p:sp>
    </p:spTree>
    <p:extLst>
      <p:ext uri="{BB962C8B-B14F-4D97-AF65-F5344CB8AC3E}">
        <p14:creationId xmlns:p14="http://schemas.microsoft.com/office/powerpoint/2010/main" val="57137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play sports?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3600" dirty="0" smtClean="0"/>
              <a:t>スポーツ    を　   します か</a:t>
            </a:r>
            <a:endParaRPr lang="en-US" altLang="ja-JP" sz="3600" dirty="0" smtClean="0"/>
          </a:p>
          <a:p>
            <a:r>
              <a:rPr lang="en-US" altLang="ja-JP" sz="3600" dirty="0" err="1" smtClean="0"/>
              <a:t>Supootsu</a:t>
            </a:r>
            <a:r>
              <a:rPr lang="ja-JP" altLang="en-US" sz="3600" dirty="0" smtClean="0"/>
              <a:t>　</a:t>
            </a:r>
            <a:r>
              <a:rPr lang="en-AU" altLang="ja-JP" sz="3600" dirty="0" err="1" smtClean="0"/>
              <a:t>wo</a:t>
            </a:r>
            <a:r>
              <a:rPr lang="en-AU" altLang="ja-JP" sz="3600" dirty="0" smtClean="0"/>
              <a:t>   </a:t>
            </a:r>
            <a:r>
              <a:rPr lang="en-AU" altLang="ja-JP" sz="3600" dirty="0" err="1" smtClean="0"/>
              <a:t>shimasu</a:t>
            </a:r>
            <a:r>
              <a:rPr lang="en-AU" altLang="ja-JP" sz="3600" dirty="0" smtClean="0"/>
              <a:t> </a:t>
            </a:r>
            <a:r>
              <a:rPr lang="en-AU" altLang="ja-JP" sz="3600" dirty="0" err="1" smtClean="0"/>
              <a:t>ka</a:t>
            </a:r>
            <a:endParaRPr lang="en-AU" altLang="ja-JP" sz="3600" dirty="0" smtClean="0"/>
          </a:p>
          <a:p>
            <a:endParaRPr lang="en-AU" altLang="ja-JP" sz="3600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2149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Yes, I play tennis.</a:t>
            </a:r>
          </a:p>
          <a:p>
            <a:r>
              <a:rPr lang="ja-JP" altLang="en-US" dirty="0" smtClean="0"/>
              <a:t>は</a:t>
            </a:r>
            <a:r>
              <a:rPr lang="ja-JP" altLang="en-US" dirty="0"/>
              <a:t>い</a:t>
            </a:r>
            <a:r>
              <a:rPr lang="ja-JP" altLang="en-US" dirty="0" smtClean="0"/>
              <a:t>、</a:t>
            </a:r>
            <a:r>
              <a:rPr lang="en-US" altLang="ja-JP" dirty="0" smtClean="0"/>
              <a:t>TENISU</a:t>
            </a:r>
            <a:r>
              <a:rPr lang="ja-JP" altLang="en-US" dirty="0" smtClean="0"/>
              <a:t>　を　します。</a:t>
            </a:r>
            <a:endParaRPr lang="en-US" altLang="ja-JP" dirty="0" smtClean="0"/>
          </a:p>
          <a:p>
            <a:r>
              <a:rPr lang="en-AU" altLang="ja-JP" dirty="0" err="1" smtClean="0"/>
              <a:t>Hai</a:t>
            </a:r>
            <a:r>
              <a:rPr lang="en-AU" altLang="ja-JP" dirty="0" smtClean="0"/>
              <a:t>, </a:t>
            </a:r>
            <a:r>
              <a:rPr lang="en-AU" altLang="ja-JP" dirty="0" err="1" smtClean="0"/>
              <a:t>tenisu</a:t>
            </a:r>
            <a:r>
              <a:rPr lang="en-AU" altLang="ja-JP" dirty="0" smtClean="0"/>
              <a:t> </a:t>
            </a:r>
            <a:r>
              <a:rPr lang="en-AU" altLang="ja-JP" dirty="0" err="1" smtClean="0"/>
              <a:t>wo</a:t>
            </a:r>
            <a:r>
              <a:rPr lang="en-AU" altLang="ja-JP" dirty="0"/>
              <a:t> </a:t>
            </a:r>
            <a:r>
              <a:rPr lang="en-AU" altLang="ja-JP" dirty="0" err="1" smtClean="0"/>
              <a:t>shimasu</a:t>
            </a:r>
            <a:r>
              <a:rPr lang="en-AU" altLang="ja-JP" dirty="0" smtClean="0"/>
              <a:t>.</a:t>
            </a:r>
          </a:p>
          <a:p>
            <a:endParaRPr lang="en-AU" altLang="ja-JP" dirty="0"/>
          </a:p>
          <a:p>
            <a:r>
              <a:rPr lang="en-AU" altLang="ja-JP" dirty="0" smtClean="0"/>
              <a:t>No, I don’t play sport.</a:t>
            </a:r>
          </a:p>
          <a:p>
            <a:r>
              <a:rPr lang="ja-JP" altLang="en-US" dirty="0"/>
              <a:t>いいえ</a:t>
            </a:r>
            <a:r>
              <a:rPr lang="ja-JP" altLang="en-US" dirty="0" smtClean="0"/>
              <a:t>、</a:t>
            </a:r>
            <a:r>
              <a:rPr lang="en-US" altLang="ja-JP" dirty="0" smtClean="0"/>
              <a:t>SUPOOTSU</a:t>
            </a:r>
            <a:r>
              <a:rPr lang="ja-JP" altLang="en-US" dirty="0" smtClean="0"/>
              <a:t>　を　しません。</a:t>
            </a:r>
            <a:endParaRPr lang="en-US" altLang="ja-JP" dirty="0" smtClean="0"/>
          </a:p>
          <a:p>
            <a:r>
              <a:rPr lang="en-AU" altLang="ja-JP" dirty="0" err="1" smtClean="0"/>
              <a:t>Iie</a:t>
            </a:r>
            <a:r>
              <a:rPr lang="en-AU" altLang="ja-JP" dirty="0" smtClean="0"/>
              <a:t>, </a:t>
            </a:r>
            <a:r>
              <a:rPr lang="en-AU" altLang="ja-JP" dirty="0" err="1" smtClean="0"/>
              <a:t>supootsu</a:t>
            </a:r>
            <a:r>
              <a:rPr lang="en-AU" altLang="ja-JP" dirty="0" smtClean="0"/>
              <a:t> </a:t>
            </a:r>
            <a:r>
              <a:rPr lang="en-AU" altLang="ja-JP" dirty="0" err="1" smtClean="0"/>
              <a:t>wo</a:t>
            </a:r>
            <a:r>
              <a:rPr lang="en-AU" altLang="ja-JP" dirty="0"/>
              <a:t> </a:t>
            </a:r>
            <a:r>
              <a:rPr lang="en-AU" altLang="ja-JP" dirty="0" err="1" smtClean="0"/>
              <a:t>shimasen</a:t>
            </a:r>
            <a:r>
              <a:rPr lang="en-AU" altLang="ja-JP" dirty="0" smtClean="0"/>
              <a:t>.</a:t>
            </a:r>
            <a:endParaRPr lang="en-US" altLang="ja-JP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6968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Reading practice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ja-JP" altLang="en-US" dirty="0" smtClean="0"/>
              <a:t>からてを　します。</a:t>
            </a:r>
            <a:endParaRPr lang="en-US" altLang="ja-JP" dirty="0" smtClean="0"/>
          </a:p>
          <a:p>
            <a:r>
              <a:rPr lang="ja-JP" altLang="en-US" dirty="0"/>
              <a:t>すもう</a:t>
            </a:r>
            <a:r>
              <a:rPr lang="ja-JP" altLang="en-US" dirty="0" smtClean="0"/>
              <a:t>を　しません。</a:t>
            </a:r>
            <a:endParaRPr lang="en-US" altLang="ja-JP" dirty="0" smtClean="0"/>
          </a:p>
          <a:p>
            <a:r>
              <a:rPr lang="ja-JP" altLang="en-US" dirty="0"/>
              <a:t>すいえい</a:t>
            </a:r>
            <a:r>
              <a:rPr lang="ja-JP" altLang="en-US" dirty="0" smtClean="0"/>
              <a:t>を　しません。</a:t>
            </a:r>
            <a:endParaRPr lang="en-US" altLang="ja-JP" dirty="0" smtClean="0"/>
          </a:p>
          <a:p>
            <a:r>
              <a:rPr lang="ja-JP" altLang="en-US" dirty="0"/>
              <a:t>やきゅう</a:t>
            </a:r>
            <a:r>
              <a:rPr lang="ja-JP" altLang="en-US" dirty="0" smtClean="0"/>
              <a:t>を　します。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AU" dirty="0" smtClean="0"/>
              <a:t>I play/do karate.</a:t>
            </a:r>
          </a:p>
          <a:p>
            <a:r>
              <a:rPr lang="en-AU" dirty="0" smtClean="0"/>
              <a:t>I don’t do sumo.</a:t>
            </a:r>
          </a:p>
          <a:p>
            <a:r>
              <a:rPr lang="en-AU" dirty="0" smtClean="0"/>
              <a:t>I don’t do swimming.</a:t>
            </a:r>
          </a:p>
          <a:p>
            <a:r>
              <a:rPr lang="en-AU" dirty="0" smtClean="0"/>
              <a:t>I play baseball.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0226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Writing practice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AU" dirty="0" smtClean="0"/>
              <a:t>I play soccer.</a:t>
            </a:r>
          </a:p>
          <a:p>
            <a:r>
              <a:rPr lang="en-AU" dirty="0" smtClean="0"/>
              <a:t>I don’t play tennis.</a:t>
            </a:r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ja-JP" altLang="en-US" dirty="0" smtClean="0"/>
              <a:t>サッカーを　します。</a:t>
            </a:r>
            <a:endParaRPr lang="en-US" altLang="ja-JP" dirty="0" smtClean="0"/>
          </a:p>
          <a:p>
            <a:r>
              <a:rPr lang="ja-JP" altLang="en-US" dirty="0"/>
              <a:t>テニ</a:t>
            </a:r>
            <a:r>
              <a:rPr lang="ja-JP" altLang="en-US" dirty="0" smtClean="0"/>
              <a:t>スを　しません。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25520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Do you like…?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…..</a:t>
            </a:r>
            <a:r>
              <a:rPr lang="ja-JP" altLang="en-US" dirty="0" smtClean="0"/>
              <a:t>が　すき　です　か</a:t>
            </a:r>
            <a:endParaRPr lang="en-US" altLang="ja-JP" dirty="0" smtClean="0"/>
          </a:p>
          <a:p>
            <a:r>
              <a:rPr lang="en-AU" dirty="0" smtClean="0"/>
              <a:t>…..</a:t>
            </a:r>
            <a:r>
              <a:rPr lang="en-AU" dirty="0" err="1" smtClean="0"/>
              <a:t>ga</a:t>
            </a:r>
            <a:r>
              <a:rPr lang="en-AU" dirty="0" smtClean="0"/>
              <a:t>   </a:t>
            </a:r>
            <a:r>
              <a:rPr lang="en-AU" dirty="0" err="1" smtClean="0"/>
              <a:t>suki</a:t>
            </a:r>
            <a:r>
              <a:rPr lang="en-AU" dirty="0" smtClean="0"/>
              <a:t>    </a:t>
            </a:r>
            <a:r>
              <a:rPr lang="en-AU" dirty="0" err="1" smtClean="0"/>
              <a:t>desu</a:t>
            </a:r>
            <a:r>
              <a:rPr lang="en-AU" dirty="0" smtClean="0"/>
              <a:t>  </a:t>
            </a:r>
            <a:r>
              <a:rPr lang="en-AU" dirty="0" err="1" smtClean="0"/>
              <a:t>ka</a:t>
            </a:r>
            <a:r>
              <a:rPr lang="en-AU" dirty="0" smtClean="0"/>
              <a:t>?</a:t>
            </a:r>
          </a:p>
          <a:p>
            <a:endParaRPr lang="en-US" dirty="0"/>
          </a:p>
          <a:p>
            <a:r>
              <a:rPr lang="ja-JP" altLang="en-US" dirty="0" smtClean="0"/>
              <a:t>すもう が　すき　です　か。</a:t>
            </a:r>
            <a:endParaRPr lang="en-US" altLang="ja-JP" dirty="0" smtClean="0"/>
          </a:p>
          <a:p>
            <a:r>
              <a:rPr lang="en-AU" dirty="0" err="1" smtClean="0"/>
              <a:t>Sumou</a:t>
            </a:r>
            <a:r>
              <a:rPr lang="en-AU" dirty="0" smtClean="0"/>
              <a:t> </a:t>
            </a:r>
            <a:r>
              <a:rPr lang="en-AU" dirty="0" err="1" smtClean="0"/>
              <a:t>ga</a:t>
            </a:r>
            <a:r>
              <a:rPr lang="en-AU" dirty="0" smtClean="0"/>
              <a:t>  </a:t>
            </a:r>
            <a:r>
              <a:rPr lang="en-AU" dirty="0" err="1" smtClean="0"/>
              <a:t>suki</a:t>
            </a:r>
            <a:r>
              <a:rPr lang="en-AU" dirty="0" smtClean="0"/>
              <a:t>  </a:t>
            </a:r>
            <a:r>
              <a:rPr lang="en-AU" dirty="0" err="1" smtClean="0"/>
              <a:t>desu</a:t>
            </a:r>
            <a:r>
              <a:rPr lang="en-AU" dirty="0" smtClean="0"/>
              <a:t>  </a:t>
            </a:r>
            <a:r>
              <a:rPr lang="en-AU" dirty="0" err="1" smtClean="0"/>
              <a:t>ka</a:t>
            </a:r>
            <a:endParaRPr lang="en-AU" dirty="0" smtClean="0"/>
          </a:p>
          <a:p>
            <a:r>
              <a:rPr lang="en-AU" dirty="0" smtClean="0"/>
              <a:t>Do you like sumo?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66575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466</TotalTime>
  <Words>143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Pushpin</vt:lpstr>
      <vt:lpstr>Sportsスポーツ</vt:lpstr>
      <vt:lpstr>The verb to “do/play”</vt:lpstr>
      <vt:lpstr>I don’t play/do… </vt:lpstr>
      <vt:lpstr>PowerPoint Presentation</vt:lpstr>
      <vt:lpstr>Do you play sports?</vt:lpstr>
      <vt:lpstr>PowerPoint Presentation</vt:lpstr>
      <vt:lpstr>Reading practice</vt:lpstr>
      <vt:lpstr>Writing practice</vt:lpstr>
      <vt:lpstr>Do you like…?</vt:lpstr>
      <vt:lpstr>I like/don’t like….</vt:lpstr>
    </vt:vector>
  </TitlesOfParts>
  <Company>Ignatius Park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Sportsスポーツ</dc:title>
  <dc:creator>Andrew Snee</dc:creator>
  <cp:lastModifiedBy>Bill &amp; Inge</cp:lastModifiedBy>
  <cp:revision>13</cp:revision>
  <dcterms:created xsi:type="dcterms:W3CDTF">2011-09-05T03:53:25Z</dcterms:created>
  <dcterms:modified xsi:type="dcterms:W3CDTF">2012-10-10T03:33:55Z</dcterms:modified>
</cp:coreProperties>
</file>