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3EFD-2EEE-4532-8CF8-AEE2CFED2BB7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0B13-FF42-4E8B-BCA2-0FBB30D338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7584" y="1268760"/>
            <a:ext cx="7488832" cy="33123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Places around school</a:t>
            </a:r>
            <a:b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and </a:t>
            </a:r>
            <a:b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School subjects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usinessclassnyc.files.wordpress.com/2008/10/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124325" cy="5200650"/>
          </a:xfrm>
          <a:prstGeom prst="rect">
            <a:avLst/>
          </a:prstGeom>
          <a:noFill/>
        </p:spPr>
      </p:pic>
      <p:pic>
        <p:nvPicPr>
          <p:cNvPr id="20484" name="Picture 4" descr="http://t3.gstatic.com/images?q=tbn:ANd9GcQ6myxnRUye9Pnecp6qxpCrB4HxjzXVfeNo-uogVu_nHgpR4rw&amp;t=1&amp;usg=__kFfir1cHg59CSbExqUPR3m8sKG4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2790825" cy="1638300"/>
          </a:xfrm>
          <a:prstGeom prst="rect">
            <a:avLst/>
          </a:prstGeom>
          <a:noFill/>
        </p:spPr>
      </p:pic>
      <p:pic>
        <p:nvPicPr>
          <p:cNvPr id="20486" name="Picture 6" descr="http://t3.gstatic.com/images?q=tbn:ANd9GcS9w5S1QPsuGUWp_9ZmSJWsW--wxWrQOmOpgeZdigj1s2GGkIc&amp;t=1&amp;usg=__7yIxe683S4fVc5_BJO6T2OTxZqA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643182"/>
            <a:ext cx="3214710" cy="238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57214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えいご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ermanyeducationguide.com/german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5093686" cy="4071966"/>
          </a:xfrm>
          <a:prstGeom prst="rect">
            <a:avLst/>
          </a:prstGeom>
          <a:noFill/>
        </p:spPr>
      </p:pic>
      <p:pic>
        <p:nvPicPr>
          <p:cNvPr id="21508" name="Picture 4" descr="http://www.penreader.com/screenshots/penreader/tablet_germ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5151442" cy="3029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2144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ドイ</a:t>
            </a:r>
            <a:r>
              <a:rPr lang="ja-JP" altLang="en-US" sz="4800" b="1" dirty="0" smtClean="0"/>
              <a:t>ツ</a:t>
            </a:r>
            <a:r>
              <a:rPr lang="ja-JP" altLang="en-US" sz="4800" b="1" dirty="0"/>
              <a:t>ご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ages.worldgallery.co.uk/i/prints/rw/lg/5/4/Justin-Guariglia-Japanese-Girl--Tokyo-54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038475" cy="3810000"/>
          </a:xfrm>
          <a:prstGeom prst="rect">
            <a:avLst/>
          </a:prstGeom>
          <a:noFill/>
        </p:spPr>
      </p:pic>
      <p:pic>
        <p:nvPicPr>
          <p:cNvPr id="22534" name="Picture 6" descr="http://www.thebizofknowledge.com/uploads/japanese.stud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66"/>
            <a:ext cx="4429124" cy="3321843"/>
          </a:xfrm>
          <a:prstGeom prst="rect">
            <a:avLst/>
          </a:prstGeom>
          <a:noFill/>
        </p:spPr>
      </p:pic>
      <p:pic>
        <p:nvPicPr>
          <p:cNvPr id="22536" name="Picture 8" descr="http://www.topnews.in/files/Japanese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14752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07207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にほんご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_quxLFbuXJWI/Sw6ukyIQ6iI/AAAAAAAABcQ/Y1_UzcpQoxQ/s1600/DramaMas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5572125" cy="3133725"/>
          </a:xfrm>
          <a:prstGeom prst="rect">
            <a:avLst/>
          </a:prstGeom>
          <a:noFill/>
        </p:spPr>
      </p:pic>
      <p:pic>
        <p:nvPicPr>
          <p:cNvPr id="23556" name="Picture 4" descr="http://images.paraorkut.com/img/pics/glitters/d/drama_queen-69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267075" cy="3038475"/>
          </a:xfrm>
          <a:prstGeom prst="rect">
            <a:avLst/>
          </a:prstGeom>
          <a:noFill/>
        </p:spPr>
      </p:pic>
      <p:pic>
        <p:nvPicPr>
          <p:cNvPr id="23558" name="Picture 6" descr="http://www-sahs.stjohns.k12.fl.us/teachers/latkaj/04C26C72-0118C716.2/drama%2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3143272" cy="33850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64305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ドラマ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hotoshopsupport.com/tutorials/or/warhol-pop-art-silkscreen/pop-art-silkscreen-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33750" cy="4067175"/>
          </a:xfrm>
          <a:prstGeom prst="rect">
            <a:avLst/>
          </a:prstGeom>
          <a:noFill/>
        </p:spPr>
      </p:pic>
      <p:pic>
        <p:nvPicPr>
          <p:cNvPr id="24580" name="Picture 4" descr="http://bw.stma.k12.mn.us/resources/4th_grade/_image/art-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2990850" cy="3429000"/>
          </a:xfrm>
          <a:prstGeom prst="rect">
            <a:avLst/>
          </a:prstGeom>
          <a:noFill/>
        </p:spPr>
      </p:pic>
      <p:pic>
        <p:nvPicPr>
          <p:cNvPr id="24582" name="Picture 6" descr="http://www.root2art.co.uk/img1/contemporary_art_b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321471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85776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びじゅつ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ggiemoms.org/pages/Boutique%20Files%20and%20Forms/Music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7315200" cy="5200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564357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おんがく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_nMmhkXqckcU/RiRVSF84T-I/AAAAAAAAAss/jauQvCtnFns/s320/stairs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14422"/>
            <a:ext cx="2928958" cy="4857784"/>
          </a:xfrm>
          <a:prstGeom prst="rect">
            <a:avLst/>
          </a:prstGeom>
          <a:noFill/>
        </p:spPr>
      </p:pic>
      <p:pic>
        <p:nvPicPr>
          <p:cNvPr id="26630" name="Picture 6" descr="http://astheworldchurns.files.wordpress.com/2009/06/arch-stairs-p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5250656" cy="3500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92919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かいだん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chool.discoveryeducation.com/clipart/images/his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3238500" cy="3429000"/>
          </a:xfrm>
          <a:prstGeom prst="rect">
            <a:avLst/>
          </a:prstGeom>
          <a:noFill/>
        </p:spPr>
      </p:pic>
      <p:pic>
        <p:nvPicPr>
          <p:cNvPr id="27652" name="Picture 4" descr="http://school.discoveryeducation.com/clipart/images/geography-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500462" cy="4051982"/>
          </a:xfrm>
          <a:prstGeom prst="rect">
            <a:avLst/>
          </a:prstGeom>
          <a:noFill/>
        </p:spPr>
      </p:pic>
      <p:pic>
        <p:nvPicPr>
          <p:cNvPr id="27654" name="Picture 6" descr="http://www.mapsofworld.com/images2008/geography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04"/>
            <a:ext cx="4214842" cy="2799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92919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/>
              <a:t>しゃかい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sfaonline.org/images/physical_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412432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492919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たいいく</a:t>
            </a:r>
            <a:endParaRPr lang="en-US" sz="4800" b="1" dirty="0"/>
          </a:p>
        </p:txBody>
      </p:sp>
      <p:pic>
        <p:nvPicPr>
          <p:cNvPr id="29700" name="Picture 4" descr="http://www.town.hull.ma.us/public_documents/hullma_jacobsclass/shaw/0144622B-000F8513.1/physical-ed-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278210" cy="4000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5077031" cy="615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すうがく（</a:t>
            </a:r>
            <a:r>
              <a:rPr lang="en-US" altLang="ja-JP" sz="2400" dirty="0" err="1" smtClean="0"/>
              <a:t>Maths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数</a:t>
            </a:r>
            <a:r>
              <a:rPr lang="ja-JP" altLang="en-US" sz="3600" dirty="0" smtClean="0"/>
              <a:t>学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2400" dirty="0" smtClean="0"/>
              <a:t>かがく（</a:t>
            </a:r>
            <a:r>
              <a:rPr lang="en-US" altLang="ja-JP" sz="2400" dirty="0" smtClean="0"/>
              <a:t>Chemistry)		</a:t>
            </a:r>
            <a:r>
              <a:rPr lang="ja-JP" altLang="en-US" sz="2400" dirty="0" smtClean="0"/>
              <a:t>科</a:t>
            </a:r>
            <a:r>
              <a:rPr lang="ja-JP" altLang="en-US" sz="4000" dirty="0" smtClean="0"/>
              <a:t>学</a:t>
            </a:r>
            <a:endParaRPr lang="en-US" altLang="ja-JP" sz="4000" dirty="0" smtClean="0"/>
          </a:p>
          <a:p>
            <a:endParaRPr lang="en-US" altLang="ja-JP" sz="3600" dirty="0"/>
          </a:p>
          <a:p>
            <a:r>
              <a:rPr lang="ja-JP" altLang="en-US" sz="2400" dirty="0" smtClean="0"/>
              <a:t>えいご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English)		</a:t>
            </a:r>
            <a:r>
              <a:rPr lang="ja-JP" altLang="en-US" sz="2400" dirty="0" smtClean="0"/>
              <a:t>英</a:t>
            </a:r>
            <a:r>
              <a:rPr lang="ja-JP" altLang="en-US" sz="3600" dirty="0" smtClean="0"/>
              <a:t>語</a:t>
            </a:r>
            <a:endParaRPr lang="en-US" altLang="ja-JP" sz="36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にほんご（</a:t>
            </a:r>
            <a:r>
              <a:rPr lang="en-US" altLang="ja-JP" sz="2400" dirty="0" smtClean="0"/>
              <a:t>Japanese)		</a:t>
            </a:r>
            <a:r>
              <a:rPr lang="ja-JP" altLang="en-US" sz="2400" dirty="0" smtClean="0"/>
              <a:t>日本</a:t>
            </a:r>
            <a:r>
              <a:rPr lang="ja-JP" altLang="en-US" sz="4000" dirty="0" smtClean="0"/>
              <a:t>語</a:t>
            </a:r>
            <a:endParaRPr lang="en-US" altLang="ja-JP" sz="4000" dirty="0" smtClean="0"/>
          </a:p>
          <a:p>
            <a:endParaRPr lang="en-US" altLang="ja-JP" sz="2400" dirty="0"/>
          </a:p>
          <a:p>
            <a:r>
              <a:rPr lang="ja-JP" altLang="en-US" sz="2400" dirty="0"/>
              <a:t>ドイ</a:t>
            </a:r>
            <a:r>
              <a:rPr lang="ja-JP" altLang="en-US" sz="2400" dirty="0" smtClean="0"/>
              <a:t>ツご（</a:t>
            </a:r>
            <a:r>
              <a:rPr lang="en-US" altLang="ja-JP" sz="2400" dirty="0" smtClean="0"/>
              <a:t>German)		</a:t>
            </a:r>
            <a:r>
              <a:rPr lang="ja-JP" altLang="en-US" sz="2400" dirty="0" smtClean="0"/>
              <a:t>ドイツ</a:t>
            </a:r>
            <a:r>
              <a:rPr lang="ja-JP" altLang="en-US" sz="3600" dirty="0" smtClean="0"/>
              <a:t>語</a:t>
            </a:r>
            <a:endParaRPr lang="en-US" altLang="ja-JP" sz="3600" dirty="0" smtClean="0"/>
          </a:p>
          <a:p>
            <a:endParaRPr lang="en-US" altLang="ja-JP" sz="3600" dirty="0"/>
          </a:p>
          <a:p>
            <a:endParaRPr lang="en-US" altLang="ja-JP" sz="32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4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nhrc.nic.in/library/librarymain_files/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132777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072074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/>
              <a:t>としょかん</a:t>
            </a:r>
            <a:endParaRPr lang="en-US" sz="5400" b="1" dirty="0"/>
          </a:p>
        </p:txBody>
      </p:sp>
      <p:pic>
        <p:nvPicPr>
          <p:cNvPr id="11270" name="Picture 6" descr="http://www.cooperativeindividualism.org/library-b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357718" cy="43838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51290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Activity: Draw this school layout as </a:t>
            </a:r>
          </a:p>
          <a:p>
            <a:r>
              <a:rPr lang="en-US" altLang="ja-JP" sz="2800" b="1" dirty="0" smtClean="0"/>
              <a:t>described in the sentences below</a:t>
            </a:r>
          </a:p>
          <a:p>
            <a:r>
              <a:rPr lang="ja-JP" altLang="en-US" sz="3600" dirty="0" smtClean="0"/>
              <a:t>オフィスはとしょかんのまえです。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/>
              <a:t>りか</a:t>
            </a:r>
            <a:r>
              <a:rPr lang="ja-JP" altLang="en-US" sz="3600" dirty="0" smtClean="0"/>
              <a:t>はとしょかんのひだりです。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/>
              <a:t>すうがく</a:t>
            </a:r>
            <a:r>
              <a:rPr lang="ja-JP" altLang="en-US" sz="3600" dirty="0" smtClean="0"/>
              <a:t>はりかのうしろです。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en-US" altLang="ja-JP" sz="3600" b="1" dirty="0" smtClean="0"/>
              <a:t>HOMEWORK</a:t>
            </a:r>
          </a:p>
          <a:p>
            <a:r>
              <a:rPr lang="en-US" altLang="ja-JP" sz="3600" dirty="0"/>
              <a:t>Draw a layout of a school with 5 places on it.</a:t>
            </a:r>
            <a:endParaRPr lang="en-US" altLang="ja-JP" sz="36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0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japanitup.com/wp-content/uploads/2007/10/japanese-toi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762500" cy="3571875"/>
          </a:xfrm>
          <a:prstGeom prst="rect">
            <a:avLst/>
          </a:prstGeom>
          <a:noFill/>
        </p:spPr>
      </p:pic>
      <p:pic>
        <p:nvPicPr>
          <p:cNvPr id="28676" name="Picture 4" descr="http://www.rabbit.org/blog/images/toil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4200525" cy="5200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471488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トイレ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forministry.com/F/F2/F2D4284C-743A-41D1-8A2A9726E64A1BAE/961618FE-C955-4172-8EA8A87D73C152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177091" cy="33575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000504"/>
            <a:ext cx="3119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きょうかい</a:t>
            </a:r>
            <a:endParaRPr lang="en-US" sz="5400" b="1" dirty="0"/>
          </a:p>
        </p:txBody>
      </p:sp>
      <p:pic>
        <p:nvPicPr>
          <p:cNvPr id="14342" name="Picture 6" descr="http://www.brahamlutheran.com/images/braham_lutheran_church_stained_glass_window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067175" cy="3105150"/>
          </a:xfrm>
          <a:prstGeom prst="rect">
            <a:avLst/>
          </a:prstGeom>
          <a:noFill/>
        </p:spPr>
      </p:pic>
      <p:pic>
        <p:nvPicPr>
          <p:cNvPr id="14344" name="Picture 8" descr="http://tana-and-jason-wedding.com/images/StPeterTheFishermanLutheranChur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00438"/>
            <a:ext cx="3992028" cy="29940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tives.co.uk/features/jokes/car%20p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572164" cy="4134546"/>
          </a:xfrm>
          <a:prstGeom prst="rect">
            <a:avLst/>
          </a:prstGeom>
          <a:noFill/>
        </p:spPr>
      </p:pic>
      <p:pic>
        <p:nvPicPr>
          <p:cNvPr id="15364" name="Picture 4" descr="http://media-cdn.tripadvisor.com/media/photo-s/01/13/21/d2/oasis-car-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929090" cy="3924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92919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/>
              <a:t>ちゅうしゃじょう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itemaker.umich.edu/356.swidler/files/homee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975790" cy="3214710"/>
          </a:xfrm>
          <a:prstGeom prst="rect">
            <a:avLst/>
          </a:prstGeom>
          <a:noFill/>
        </p:spPr>
      </p:pic>
      <p:pic>
        <p:nvPicPr>
          <p:cNvPr id="16388" name="Picture 4" descr="http://www.lib.uidaho.edu/special-collections/pics/1-22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4286280" cy="38062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85776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/>
              <a:t>かていか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idcot.org.uk/photos/academic/design_IMG_4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3"/>
            <a:ext cx="3706372" cy="3214710"/>
          </a:xfrm>
          <a:prstGeom prst="rect">
            <a:avLst/>
          </a:prstGeom>
          <a:noFill/>
        </p:spPr>
      </p:pic>
      <p:pic>
        <p:nvPicPr>
          <p:cNvPr id="17412" name="Picture 4" descr="http://www.teem.org.uk/img/247/SF2196_58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42"/>
            <a:ext cx="4762500" cy="3705225"/>
          </a:xfrm>
          <a:prstGeom prst="rect">
            <a:avLst/>
          </a:prstGeom>
          <a:noFill/>
        </p:spPr>
      </p:pic>
      <p:pic>
        <p:nvPicPr>
          <p:cNvPr id="17414" name="Picture 6" descr="http://www.kinghenrys.co.uk/images/UserFiles/Image/DSC_2199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3810000" cy="2495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464344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/>
              <a:t>ぎじゅつ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ci.waikato.ac.nz/bioblog/science%20-%20you%27re%20doing%20it%20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6505575" cy="5200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64357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りか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wcsk12.org/faculty/tdashnaw/mathtriad/m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800475" cy="3448050"/>
          </a:xfrm>
          <a:prstGeom prst="rect">
            <a:avLst/>
          </a:prstGeom>
          <a:noFill/>
        </p:spPr>
      </p:pic>
      <p:pic>
        <p:nvPicPr>
          <p:cNvPr id="19460" name="Picture 4" descr="http://www.tangischools.org/TTMath/Clip%20art/math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3819525"/>
            <a:ext cx="4638675" cy="3038475"/>
          </a:xfrm>
          <a:prstGeom prst="rect">
            <a:avLst/>
          </a:prstGeom>
          <a:noFill/>
        </p:spPr>
      </p:pic>
      <p:pic>
        <p:nvPicPr>
          <p:cNvPr id="19462" name="Picture 6" descr="http://www.ricksrss.com/wp-content/uploads/2009/02/scary_math_microstoc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3571876" cy="3571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50057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/>
              <a:t>すうがく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149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Places around school  and  School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Andrews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rebekahh</dc:creator>
  <cp:lastModifiedBy>Bill &amp; Inge</cp:lastModifiedBy>
  <cp:revision>15</cp:revision>
  <cp:lastPrinted>2011-08-08T22:28:27Z</cp:lastPrinted>
  <dcterms:created xsi:type="dcterms:W3CDTF">2010-08-13T00:01:52Z</dcterms:created>
  <dcterms:modified xsi:type="dcterms:W3CDTF">2012-09-12T03:49:18Z</dcterms:modified>
</cp:coreProperties>
</file>