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84" r:id="rId7"/>
    <p:sldId id="264" r:id="rId8"/>
    <p:sldId id="280" r:id="rId9"/>
    <p:sldId id="282" r:id="rId10"/>
    <p:sldId id="279" r:id="rId11"/>
    <p:sldId id="283" r:id="rId12"/>
    <p:sldId id="265" r:id="rId13"/>
    <p:sldId id="266" r:id="rId14"/>
    <p:sldId id="275" r:id="rId15"/>
    <p:sldId id="270" r:id="rId16"/>
    <p:sldId id="276" r:id="rId17"/>
    <p:sldId id="267" r:id="rId18"/>
    <p:sldId id="268" r:id="rId19"/>
    <p:sldId id="281" r:id="rId20"/>
    <p:sldId id="271" r:id="rId21"/>
    <p:sldId id="272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806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66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535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19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447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11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303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073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371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714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66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2C549-2E79-4729-BD0D-7D9AA8D66133}" type="datetimeFigureOut">
              <a:rPr lang="en-AU" smtClean="0"/>
              <a:t>25/09/2013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E9D9E-972F-4A5C-AD6C-60B0862A0C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042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6000" dirty="0" smtClean="0"/>
              <a:t>Sumo</a:t>
            </a:r>
            <a:endParaRPr lang="en-AU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Picture 2" descr="C:\Users\Ann\Pictures\2012-08-16\101CANON\IMG_0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" y="1412776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9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to win a fight (bout)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Officially there are 70 ways of winning, but only 48 are commonly seen. Many are thrusting or pushing techniques, arm throws or leg trips.</a:t>
            </a:r>
          </a:p>
          <a:p>
            <a:endParaRPr lang="en-AU" dirty="0" smtClean="0"/>
          </a:p>
          <a:p>
            <a:r>
              <a:rPr lang="en-AU" dirty="0" smtClean="0"/>
              <a:t>The loser of the bout is the person who steps or falls out of the ring</a:t>
            </a:r>
          </a:p>
          <a:p>
            <a:r>
              <a:rPr lang="en-AU" dirty="0" smtClean="0"/>
              <a:t>The loser of the bout is the person who touches the ground with anything but the soles of their feet.</a:t>
            </a:r>
          </a:p>
          <a:p>
            <a:r>
              <a:rPr lang="en-AU" dirty="0" smtClean="0"/>
              <a:t>The loser of a bout is the person who uses an illegal technique.</a:t>
            </a:r>
          </a:p>
        </p:txBody>
      </p:sp>
    </p:spTree>
    <p:extLst>
      <p:ext uri="{BB962C8B-B14F-4D97-AF65-F5344CB8AC3E}">
        <p14:creationId xmlns:p14="http://schemas.microsoft.com/office/powerpoint/2010/main" val="25126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n\Pictures\2012-08-16\102CANON\IMG_0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7048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nn\Pictures\2012-08-16\102CANON\IMG_0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9127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Big is </a:t>
            </a:r>
            <a:r>
              <a:rPr lang="en-AU" u="sng" dirty="0" smtClean="0"/>
              <a:t>not</a:t>
            </a:r>
            <a:r>
              <a:rPr lang="en-AU" dirty="0" smtClean="0"/>
              <a:t> always better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secret to sumo, even more important than weight, speed, and strength is:</a:t>
            </a:r>
          </a:p>
          <a:p>
            <a:pPr marL="0" indent="0">
              <a:buNone/>
            </a:pPr>
            <a:r>
              <a:rPr lang="en-AU" dirty="0"/>
              <a:t> </a:t>
            </a:r>
            <a:r>
              <a:rPr lang="en-AU" dirty="0" smtClean="0"/>
              <a:t>   GOOD technique and BALANCE.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*	A large wrestler may be strong and able to 	push his opponent out of the ring, but if he 	loses his balance and falls first, he loses 	the bout. 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37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n\Pictures\2012-08-16\101CANON\IMG_05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3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The Physique of a Sumo Wrestler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/>
              <a:t>Although even the smaller wrestlers are fairly big, don’t mistake them for being fat!</a:t>
            </a:r>
          </a:p>
          <a:p>
            <a:r>
              <a:rPr lang="en-AU" dirty="0" smtClean="0"/>
              <a:t>Wrestlers do need a layer of fat to absorb the</a:t>
            </a:r>
          </a:p>
          <a:p>
            <a:pPr marL="0" indent="0">
              <a:buNone/>
            </a:pPr>
            <a:r>
              <a:rPr lang="en-AU" dirty="0"/>
              <a:t> </a:t>
            </a:r>
            <a:r>
              <a:rPr lang="en-AU" dirty="0" smtClean="0"/>
              <a:t>   impact of falling, but underneath the soft </a:t>
            </a:r>
          </a:p>
          <a:p>
            <a:pPr marL="0" indent="0">
              <a:buNone/>
            </a:pPr>
            <a:r>
              <a:rPr lang="en-AU" dirty="0"/>
              <a:t> </a:t>
            </a:r>
            <a:r>
              <a:rPr lang="en-AU" dirty="0" smtClean="0"/>
              <a:t>   tissue lies rock hard muscles.</a:t>
            </a:r>
          </a:p>
          <a:p>
            <a:pPr marL="0" indent="0">
              <a:buNone/>
            </a:pPr>
            <a:r>
              <a:rPr lang="en-AU" dirty="0" smtClean="0"/>
              <a:t>* Most wrestlers have solid muscular arms &amp; legs.</a:t>
            </a:r>
          </a:p>
          <a:p>
            <a:pPr marL="0" indent="0">
              <a:buNone/>
            </a:pPr>
            <a:r>
              <a:rPr lang="en-AU" dirty="0" smtClean="0"/>
              <a:t>* They are extremely strong &amp; agile athletes.</a:t>
            </a:r>
          </a:p>
          <a:p>
            <a:pPr marL="0" indent="0">
              <a:buNone/>
            </a:pPr>
            <a:r>
              <a:rPr lang="en-AU" dirty="0" smtClean="0"/>
              <a:t>Some sumo wrestlers actually have a lower body fat percentage than the average businessman.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6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n\Pictures\2012-08-16\101CANON\IMG_0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41682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n\Pictures\2012-08-16\102CANON\IMG_0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27280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12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Encouragement  money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Before some bouts, people walk around the ring (</a:t>
            </a:r>
            <a:r>
              <a:rPr lang="en-AU" dirty="0" err="1" smtClean="0"/>
              <a:t>dohyo</a:t>
            </a:r>
            <a:r>
              <a:rPr lang="en-AU" dirty="0" smtClean="0"/>
              <a:t>) holding tall banners.  </a:t>
            </a:r>
          </a:p>
          <a:p>
            <a:r>
              <a:rPr lang="en-AU" dirty="0" smtClean="0"/>
              <a:t>Sponsors offer extra prize money for the winner of bouts when popular wrestlers or wrestlers of a very high rank are competing.</a:t>
            </a:r>
          </a:p>
          <a:p>
            <a:r>
              <a:rPr lang="en-AU" dirty="0" smtClean="0"/>
              <a:t>Each banner is worth approximately $300</a:t>
            </a:r>
          </a:p>
          <a:p>
            <a:r>
              <a:rPr lang="en-AU" dirty="0" smtClean="0"/>
              <a:t>Sometimes between 20-30 banners from various sponsors are walked around the ring.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06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n\Pictures\2012-08-16\101CANON\IMG_0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0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Sumo Calendar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January		Tournament in Tokyo</a:t>
            </a:r>
          </a:p>
          <a:p>
            <a:r>
              <a:rPr lang="en-AU" dirty="0" smtClean="0"/>
              <a:t>March		Tournament in Osaka</a:t>
            </a:r>
          </a:p>
          <a:p>
            <a:r>
              <a:rPr lang="en-AU" dirty="0" smtClean="0"/>
              <a:t>May		Tournament in Tokyo </a:t>
            </a:r>
          </a:p>
          <a:p>
            <a:r>
              <a:rPr lang="en-AU" dirty="0" smtClean="0"/>
              <a:t>July		Tournament in Nagoya</a:t>
            </a:r>
          </a:p>
          <a:p>
            <a:r>
              <a:rPr lang="en-AU" dirty="0" smtClean="0"/>
              <a:t>September	Tournament in Tokyo</a:t>
            </a:r>
          </a:p>
          <a:p>
            <a:r>
              <a:rPr lang="en-AU" dirty="0" smtClean="0"/>
              <a:t>November	Tournament in Fukuoka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87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Tournament Prize Money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AU" u="sng" dirty="0" smtClean="0"/>
          </a:p>
          <a:p>
            <a:r>
              <a:rPr lang="en-AU" dirty="0" smtClean="0"/>
              <a:t>Fighting Spirit Award			 $20 000</a:t>
            </a:r>
          </a:p>
          <a:p>
            <a:endParaRPr lang="en-AU" dirty="0"/>
          </a:p>
          <a:p>
            <a:r>
              <a:rPr lang="en-AU" dirty="0" smtClean="0"/>
              <a:t>Technique Award				 $20 000</a:t>
            </a:r>
          </a:p>
          <a:p>
            <a:endParaRPr lang="en-AU" dirty="0"/>
          </a:p>
          <a:p>
            <a:r>
              <a:rPr lang="en-AU" dirty="0" smtClean="0"/>
              <a:t>Outstanding Performance Award	 $20 000</a:t>
            </a:r>
          </a:p>
          <a:p>
            <a:endParaRPr lang="en-AU" dirty="0"/>
          </a:p>
          <a:p>
            <a:r>
              <a:rPr lang="en-AU" dirty="0" smtClean="0"/>
              <a:t>The winner of the tournament	gets $100 000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19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n\Pictures\2012-08-16\102CANON\IMG_0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34481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53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Bow Twirling Ceremony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This ceremony is performed at tournaments after the last bout of the </a:t>
            </a:r>
            <a:r>
              <a:rPr lang="en-AU" dirty="0" err="1" smtClean="0"/>
              <a:t>makuuchi</a:t>
            </a:r>
            <a:r>
              <a:rPr lang="en-AU" dirty="0" smtClean="0"/>
              <a:t> division.</a:t>
            </a:r>
          </a:p>
          <a:p>
            <a:r>
              <a:rPr lang="en-AU" dirty="0" smtClean="0"/>
              <a:t>This ceremony is considered a gesture of appreciation on behalf of the victorious wrestlers of the day.</a:t>
            </a:r>
          </a:p>
          <a:p>
            <a:r>
              <a:rPr lang="en-AU" dirty="0" smtClean="0"/>
              <a:t>The performer of this ceremony (</a:t>
            </a:r>
            <a:r>
              <a:rPr lang="en-AU" dirty="0" err="1" smtClean="0"/>
              <a:t>yumitori</a:t>
            </a:r>
            <a:r>
              <a:rPr lang="en-AU" dirty="0" smtClean="0"/>
              <a:t> </a:t>
            </a:r>
            <a:r>
              <a:rPr lang="en-AU" dirty="0" err="1" smtClean="0"/>
              <a:t>shiki</a:t>
            </a:r>
            <a:r>
              <a:rPr lang="en-AU" dirty="0" smtClean="0"/>
              <a:t>) is generally a wrestler from the same stable as a </a:t>
            </a:r>
            <a:r>
              <a:rPr lang="en-AU" dirty="0" err="1" smtClean="0"/>
              <a:t>yokozuna</a:t>
            </a:r>
            <a:r>
              <a:rPr lang="en-AU" dirty="0" smtClean="0"/>
              <a:t>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39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nn\Pictures\2012-08-16\102CANON\IMG_0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n\Pictures\2012-08-16\101CANON\IMG_0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20891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4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Makuuchi</a:t>
            </a:r>
            <a:r>
              <a:rPr lang="en-AU" dirty="0" smtClean="0"/>
              <a:t> Division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	5</a:t>
            </a:r>
            <a:r>
              <a:rPr lang="en-AU" baseline="30000" dirty="0" smtClean="0"/>
              <a:t>th</a:t>
            </a:r>
            <a:r>
              <a:rPr lang="en-AU" dirty="0" smtClean="0"/>
              <a:t> Rank		</a:t>
            </a:r>
            <a:r>
              <a:rPr lang="en-AU" dirty="0" err="1" smtClean="0"/>
              <a:t>Maegashira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	4</a:t>
            </a:r>
            <a:r>
              <a:rPr lang="en-AU" baseline="30000" dirty="0" smtClean="0"/>
              <a:t>th</a:t>
            </a:r>
            <a:r>
              <a:rPr lang="en-AU" dirty="0" smtClean="0"/>
              <a:t> Rank		</a:t>
            </a:r>
            <a:r>
              <a:rPr lang="en-AU" dirty="0" err="1" smtClean="0"/>
              <a:t>Komusubi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   	3</a:t>
            </a:r>
            <a:r>
              <a:rPr lang="en-AU" baseline="30000" dirty="0" smtClean="0"/>
              <a:t>rd</a:t>
            </a:r>
            <a:r>
              <a:rPr lang="en-AU" dirty="0" smtClean="0"/>
              <a:t> Rank		</a:t>
            </a:r>
            <a:r>
              <a:rPr lang="en-AU" dirty="0" err="1" smtClean="0"/>
              <a:t>Sekiwake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	2</a:t>
            </a:r>
            <a:r>
              <a:rPr lang="en-AU" baseline="30000" dirty="0" smtClean="0"/>
              <a:t>nd</a:t>
            </a:r>
            <a:r>
              <a:rPr lang="en-AU" dirty="0" smtClean="0"/>
              <a:t> Rank		</a:t>
            </a:r>
            <a:r>
              <a:rPr lang="en-AU" dirty="0" err="1" smtClean="0"/>
              <a:t>Ozeki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	Top Rank		</a:t>
            </a:r>
            <a:r>
              <a:rPr lang="en-AU" dirty="0" err="1" smtClean="0"/>
              <a:t>Yokozuna</a:t>
            </a: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23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Income within the </a:t>
            </a:r>
            <a:r>
              <a:rPr lang="en-AU" dirty="0" err="1" smtClean="0"/>
              <a:t>Makuuchi</a:t>
            </a:r>
            <a:r>
              <a:rPr lang="en-AU" dirty="0" smtClean="0"/>
              <a:t> Division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     Rank	Monthly      	Tournament </a:t>
            </a:r>
          </a:p>
          <a:p>
            <a:pPr marL="0" indent="0">
              <a:buNone/>
            </a:pPr>
            <a:r>
              <a:rPr lang="en-AU" dirty="0" smtClean="0"/>
              <a:t>		Income		Bonus (11/15 days)</a:t>
            </a:r>
          </a:p>
          <a:p>
            <a:pPr marL="0" indent="0">
              <a:buNone/>
            </a:pPr>
            <a:r>
              <a:rPr lang="en-AU" dirty="0" smtClean="0"/>
              <a:t>      	5	$10 990		$   250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4	$14 210		$   500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3	$14 210		$   500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2	$19 710		$1 500</a:t>
            </a:r>
          </a:p>
          <a:p>
            <a:pPr marL="0" indent="0">
              <a:buNone/>
            </a:pPr>
            <a:r>
              <a:rPr lang="en-AU" dirty="0" smtClean="0"/>
              <a:t>        Top	$23 690		$2 000	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5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n\Pictures\2012-08-16\102CANON\IMG_0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56084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Pre Bout Rituals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Clap then 2 </a:t>
            </a:r>
            <a:r>
              <a:rPr lang="en-AU" dirty="0" err="1" smtClean="0"/>
              <a:t>shiko</a:t>
            </a:r>
            <a:r>
              <a:rPr lang="en-AU" dirty="0" smtClean="0"/>
              <a:t> stomps (1 with each leg)</a:t>
            </a:r>
          </a:p>
          <a:p>
            <a:r>
              <a:rPr lang="en-AU" dirty="0" smtClean="0"/>
              <a:t>Rinse with </a:t>
            </a:r>
            <a:r>
              <a:rPr lang="en-AU" dirty="0" err="1" smtClean="0"/>
              <a:t>chikara</a:t>
            </a:r>
            <a:r>
              <a:rPr lang="en-AU" dirty="0" smtClean="0"/>
              <a:t> </a:t>
            </a:r>
            <a:r>
              <a:rPr lang="en-AU" dirty="0" err="1" smtClean="0"/>
              <a:t>mizu</a:t>
            </a:r>
            <a:r>
              <a:rPr lang="en-AU" dirty="0" smtClean="0"/>
              <a:t> (power water)</a:t>
            </a:r>
          </a:p>
          <a:p>
            <a:r>
              <a:rPr lang="en-AU" dirty="0" smtClean="0"/>
              <a:t>Throw salt and enter the ring</a:t>
            </a:r>
          </a:p>
          <a:p>
            <a:r>
              <a:rPr lang="en-AU" dirty="0" smtClean="0"/>
              <a:t>Both arms down then clap</a:t>
            </a:r>
          </a:p>
          <a:p>
            <a:r>
              <a:rPr lang="en-AU" dirty="0" smtClean="0"/>
              <a:t>Extend arms out horizontally</a:t>
            </a:r>
          </a:p>
          <a:p>
            <a:r>
              <a:rPr lang="en-AU" dirty="0" smtClean="0"/>
              <a:t>Return to corner &amp; throw salt again</a:t>
            </a:r>
          </a:p>
          <a:p>
            <a:r>
              <a:rPr lang="en-AU" dirty="0" smtClean="0"/>
              <a:t>Clap then two </a:t>
            </a:r>
            <a:r>
              <a:rPr lang="en-AU" dirty="0" err="1" smtClean="0"/>
              <a:t>shiko</a:t>
            </a:r>
            <a:r>
              <a:rPr lang="en-AU" dirty="0" smtClean="0"/>
              <a:t> stomps (1 with each leg)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36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n\Pictures\2012-08-16\101CANON\IMG_0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3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n\Pictures\2012-08-16\102CANON\IMG_0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391</Words>
  <Application>Microsoft Office PowerPoint</Application>
  <PresentationFormat>On-screen Show (4:3)</PresentationFormat>
  <Paragraphs>68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Sumo</vt:lpstr>
      <vt:lpstr>Sumo Calendar</vt:lpstr>
      <vt:lpstr>PowerPoint Presentation</vt:lpstr>
      <vt:lpstr>Makuuchi Division</vt:lpstr>
      <vt:lpstr>Income within the Makuuchi Division</vt:lpstr>
      <vt:lpstr>PowerPoint Presentation</vt:lpstr>
      <vt:lpstr>Pre Bout Rituals</vt:lpstr>
      <vt:lpstr>PowerPoint Presentation</vt:lpstr>
      <vt:lpstr>PowerPoint Presentation</vt:lpstr>
      <vt:lpstr>How to win a fight (bout)</vt:lpstr>
      <vt:lpstr>PowerPoint Presentation</vt:lpstr>
      <vt:lpstr>PowerPoint Presentation</vt:lpstr>
      <vt:lpstr>Big is not always better</vt:lpstr>
      <vt:lpstr>PowerPoint Presentation</vt:lpstr>
      <vt:lpstr>The Physique of a Sumo Wrestler</vt:lpstr>
      <vt:lpstr>PowerPoint Presentation</vt:lpstr>
      <vt:lpstr>PowerPoint Presentation</vt:lpstr>
      <vt:lpstr>Encouragement  money</vt:lpstr>
      <vt:lpstr>PowerPoint Presentation</vt:lpstr>
      <vt:lpstr>Tournament Prize Money</vt:lpstr>
      <vt:lpstr>PowerPoint Presentation</vt:lpstr>
      <vt:lpstr>The Bow Twirling Ceremony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Sumo</dc:title>
  <dc:creator>Ann</dc:creator>
  <cp:lastModifiedBy>billinge</cp:lastModifiedBy>
  <cp:revision>10</cp:revision>
  <dcterms:created xsi:type="dcterms:W3CDTF">2013-07-21T09:37:02Z</dcterms:created>
  <dcterms:modified xsi:type="dcterms:W3CDTF">2013-09-25T04:55:02Z</dcterms:modified>
</cp:coreProperties>
</file>