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8"/>
  </p:handoutMasterIdLst>
  <p:sldIdLst>
    <p:sldId id="256" r:id="rId2"/>
    <p:sldId id="262" r:id="rId3"/>
    <p:sldId id="264" r:id="rId4"/>
    <p:sldId id="260" r:id="rId5"/>
    <p:sldId id="263" r:id="rId6"/>
    <p:sldId id="265" r:id="rId7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866" y="1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CF5DB-EA54-4778-A510-9A999B724A82}" type="datetimeFigureOut">
              <a:rPr lang="en-GB" smtClean="0"/>
              <a:t>06/07/2015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630"/>
            <a:ext cx="2890665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866" y="9428630"/>
            <a:ext cx="2890665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5A72EC-7A03-4876-817C-13BE19395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674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6AAF-7879-4F97-803B-5CE2D014A5A2}" type="datetimeFigureOut">
              <a:rPr lang="en-US" smtClean="0"/>
              <a:t>7/6/2015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06111C-CD54-4177-870B-9ECDFC5EC59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6AAF-7879-4F97-803B-5CE2D014A5A2}" type="datetimeFigureOut">
              <a:rPr lang="en-US" smtClean="0"/>
              <a:t>7/6/2015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6111C-CD54-4177-870B-9ECDFC5EC59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806111C-CD54-4177-870B-9ECDFC5EC595}" type="slidenum">
              <a:rPr lang="en-GB" smtClean="0"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6AAF-7879-4F97-803B-5CE2D014A5A2}" type="datetimeFigureOut">
              <a:rPr lang="en-US" smtClean="0"/>
              <a:t>7/6/2015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6AAF-7879-4F97-803B-5CE2D014A5A2}" type="datetimeFigureOut">
              <a:rPr lang="en-US" smtClean="0"/>
              <a:t>7/6/2015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806111C-CD54-4177-870B-9ECDFC5EC59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6AAF-7879-4F97-803B-5CE2D014A5A2}" type="datetimeFigureOut">
              <a:rPr lang="en-US" smtClean="0"/>
              <a:t>7/6/2015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06111C-CD54-4177-870B-9ECDFC5EC595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0896AAF-7879-4F97-803B-5CE2D014A5A2}" type="datetimeFigureOut">
              <a:rPr lang="en-US" smtClean="0"/>
              <a:t>7/6/2015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6111C-CD54-4177-870B-9ECDFC5EC59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6AAF-7879-4F97-803B-5CE2D014A5A2}" type="datetimeFigureOut">
              <a:rPr lang="en-US" smtClean="0"/>
              <a:t>7/6/2015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806111C-CD54-4177-870B-9ECDFC5EC595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6AAF-7879-4F97-803B-5CE2D014A5A2}" type="datetimeFigureOut">
              <a:rPr lang="en-US" smtClean="0"/>
              <a:t>7/6/2015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806111C-CD54-4177-870B-9ECDFC5EC59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6AAF-7879-4F97-803B-5CE2D014A5A2}" type="datetimeFigureOut">
              <a:rPr lang="en-US" smtClean="0"/>
              <a:t>7/6/2015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06111C-CD54-4177-870B-9ECDFC5EC59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06111C-CD54-4177-870B-9ECDFC5EC595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6AAF-7879-4F97-803B-5CE2D014A5A2}" type="datetimeFigureOut">
              <a:rPr lang="en-US" smtClean="0"/>
              <a:t>7/6/2015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806111C-CD54-4177-870B-9ECDFC5EC595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0896AAF-7879-4F97-803B-5CE2D014A5A2}" type="datetimeFigureOut">
              <a:rPr lang="en-US" smtClean="0"/>
              <a:t>7/6/2015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0896AAF-7879-4F97-803B-5CE2D014A5A2}" type="datetimeFigureOut">
              <a:rPr lang="en-US" smtClean="0"/>
              <a:t>7/6/2015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06111C-CD54-4177-870B-9ECDFC5EC595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altLang="ja-JP" dirty="0"/>
              <a:t>How to say that you want to do </a:t>
            </a:r>
            <a:r>
              <a:rPr lang="en-US" altLang="ja-JP" dirty="0" smtClean="0"/>
              <a:t>Something</a:t>
            </a:r>
          </a:p>
          <a:p>
            <a:pPr>
              <a:buFont typeface="Wingdings" pitchFamily="2" charset="2"/>
              <a:buChar char="v"/>
            </a:pPr>
            <a:r>
              <a:rPr lang="en-US" altLang="ja-JP" dirty="0" smtClean="0"/>
              <a:t>Talking about future plans</a:t>
            </a: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たい　</a:t>
            </a:r>
            <a:r>
              <a:rPr lang="en-US" altLang="ja-JP" dirty="0" smtClean="0"/>
              <a:t>Form</a:t>
            </a:r>
            <a:br>
              <a:rPr lang="en-US" altLang="ja-JP" dirty="0" smtClean="0"/>
            </a:br>
            <a:r>
              <a:rPr lang="ja-JP" altLang="en-US" dirty="0" smtClean="0"/>
              <a:t>ほしいです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Noun</a:t>
            </a:r>
            <a:r>
              <a:rPr lang="ja-JP" altLang="en-US" dirty="0" smtClean="0"/>
              <a:t>　が　ほしい　です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altLang="ja-JP" sz="1800" dirty="0" smtClean="0"/>
              <a:t>This sentence pattern is</a:t>
            </a:r>
            <a:r>
              <a:rPr lang="ja-JP" altLang="en-US" sz="1800" dirty="0" smtClean="0"/>
              <a:t> </a:t>
            </a:r>
            <a:r>
              <a:rPr lang="en-US" altLang="ja-JP" sz="1800" dirty="0" smtClean="0"/>
              <a:t>used</a:t>
            </a:r>
            <a:r>
              <a:rPr lang="ja-JP" altLang="en-US" sz="1800" dirty="0" smtClean="0"/>
              <a:t> </a:t>
            </a:r>
            <a:r>
              <a:rPr lang="en-US" altLang="ja-JP" sz="1800" dirty="0" smtClean="0"/>
              <a:t>to</a:t>
            </a:r>
            <a:r>
              <a:rPr lang="ja-JP" altLang="en-US" sz="1800" dirty="0" smtClean="0"/>
              <a:t> </a:t>
            </a:r>
            <a:r>
              <a:rPr lang="en-US" altLang="ja-JP" sz="1800" dirty="0" smtClean="0"/>
              <a:t>express</a:t>
            </a:r>
            <a:r>
              <a:rPr lang="ja-JP" altLang="en-US" sz="1800" dirty="0" smtClean="0"/>
              <a:t> </a:t>
            </a:r>
            <a:r>
              <a:rPr lang="en-US" altLang="ja-JP" sz="1800" dirty="0" smtClean="0"/>
              <a:t>the speaker’s desire to possess</a:t>
            </a:r>
            <a:r>
              <a:rPr lang="ja-JP" altLang="en-US" sz="1800" dirty="0" smtClean="0"/>
              <a:t> </a:t>
            </a:r>
            <a:r>
              <a:rPr lang="en-US" altLang="ja-JP" sz="1800" dirty="0" smtClean="0"/>
              <a:t>or</a:t>
            </a:r>
            <a:r>
              <a:rPr lang="ja-JP" altLang="en-US" sz="1800" dirty="0" smtClean="0"/>
              <a:t> </a:t>
            </a:r>
            <a:r>
              <a:rPr lang="en-US" altLang="ja-JP" sz="1800" dirty="0" smtClean="0"/>
              <a:t>have</a:t>
            </a:r>
            <a:r>
              <a:rPr lang="ja-JP" altLang="en-US" sz="1800" dirty="0" smtClean="0"/>
              <a:t> </a:t>
            </a:r>
            <a:r>
              <a:rPr lang="en-US" altLang="ja-JP" sz="1800" dirty="0" smtClean="0"/>
              <a:t>an</a:t>
            </a:r>
            <a:r>
              <a:rPr lang="ja-JP" altLang="en-US" sz="1800" dirty="0" smtClean="0"/>
              <a:t> </a:t>
            </a:r>
            <a:r>
              <a:rPr lang="en-US" altLang="ja-JP" sz="1800" dirty="0" smtClean="0"/>
              <a:t>object. It can also be used to ask what the listener</a:t>
            </a:r>
            <a:r>
              <a:rPr lang="ja-JP" altLang="en-US" sz="1800" dirty="0" smtClean="0"/>
              <a:t> </a:t>
            </a:r>
            <a:r>
              <a:rPr lang="en-US" altLang="ja-JP" sz="1800" dirty="0" smtClean="0"/>
              <a:t>wants.</a:t>
            </a:r>
            <a:r>
              <a:rPr lang="ja-JP" altLang="en-US" sz="1800" dirty="0" smtClean="0"/>
              <a:t> </a:t>
            </a:r>
            <a:r>
              <a:rPr lang="en-US" altLang="ja-JP" sz="1800" dirty="0" smtClean="0"/>
              <a:t>The object is marked with the </a:t>
            </a:r>
            <a:r>
              <a:rPr lang="ja-JP" altLang="en-US" sz="1800" dirty="0" smtClean="0"/>
              <a:t>が　</a:t>
            </a:r>
            <a:r>
              <a:rPr lang="en-US" altLang="ja-JP" sz="1800" dirty="0" smtClean="0"/>
              <a:t>particle and </a:t>
            </a:r>
            <a:r>
              <a:rPr lang="ja-JP" altLang="en-US" sz="1800" dirty="0" smtClean="0"/>
              <a:t>ほうしい　</a:t>
            </a:r>
            <a:r>
              <a:rPr lang="en-US" altLang="ja-JP" sz="1800" dirty="0" smtClean="0"/>
              <a:t>is an</a:t>
            </a:r>
            <a:r>
              <a:rPr lang="ja-JP" altLang="en-US" sz="1800" dirty="0" smtClean="0"/>
              <a:t>　い</a:t>
            </a:r>
            <a:r>
              <a:rPr lang="en-US" altLang="ja-JP" sz="1800" dirty="0" smtClean="0"/>
              <a:t> adjective.</a:t>
            </a:r>
          </a:p>
          <a:p>
            <a:pPr>
              <a:buFont typeface="Wingdings" pitchFamily="2" charset="2"/>
              <a:buChar char="v"/>
            </a:pPr>
            <a:r>
              <a:rPr lang="ja-JP" altLang="en-US" sz="2000" dirty="0" smtClean="0"/>
              <a:t>わ</a:t>
            </a:r>
            <a:r>
              <a:rPr lang="ja-JP" altLang="en-US" sz="2000" dirty="0"/>
              <a:t>た</a:t>
            </a:r>
            <a:r>
              <a:rPr lang="ja-JP" altLang="en-US" sz="2000" dirty="0" smtClean="0"/>
              <a:t>し　は　ともだち　が　ほしい　です。</a:t>
            </a:r>
            <a:endParaRPr lang="en-US" altLang="ja-JP" sz="2000" dirty="0" smtClean="0"/>
          </a:p>
          <a:p>
            <a:pPr lvl="1">
              <a:buFont typeface="Wingdings" pitchFamily="2" charset="2"/>
              <a:buChar char="v"/>
            </a:pPr>
            <a:r>
              <a:rPr lang="en-US" altLang="ja-JP" sz="1500" dirty="0"/>
              <a:t>I want a friend</a:t>
            </a:r>
            <a:r>
              <a:rPr lang="en-US" altLang="ja-JP" sz="1500" dirty="0" smtClean="0"/>
              <a:t>.</a:t>
            </a:r>
          </a:p>
          <a:p>
            <a:pPr lvl="1">
              <a:buFont typeface="Wingdings" pitchFamily="2" charset="2"/>
              <a:buChar char="v"/>
            </a:pPr>
            <a:endParaRPr lang="en-US" altLang="ja-JP" sz="2000" dirty="0"/>
          </a:p>
          <a:p>
            <a:pPr>
              <a:buFont typeface="Wingdings" pitchFamily="2" charset="2"/>
              <a:buChar char="v"/>
            </a:pPr>
            <a:r>
              <a:rPr lang="ja-JP" altLang="en-US" sz="2000" dirty="0" smtClean="0"/>
              <a:t>いま　なに　が　いちばん　ほしい　ですか。</a:t>
            </a:r>
            <a:endParaRPr lang="en-US" altLang="ja-JP" sz="2000" dirty="0" smtClean="0"/>
          </a:p>
          <a:p>
            <a:pPr lvl="1">
              <a:buFont typeface="Wingdings" pitchFamily="2" charset="2"/>
              <a:buChar char="v"/>
            </a:pPr>
            <a:r>
              <a:rPr lang="en-US" altLang="ja-JP" sz="1500" dirty="0"/>
              <a:t>What do you want most right now</a:t>
            </a:r>
            <a:r>
              <a:rPr lang="en-US" altLang="ja-JP" sz="1500" dirty="0" smtClean="0"/>
              <a:t>?</a:t>
            </a:r>
            <a:endParaRPr lang="en-US" altLang="ja-JP" sz="2000" dirty="0"/>
          </a:p>
          <a:p>
            <a:pPr>
              <a:buFont typeface="Wingdings" pitchFamily="2" charset="2"/>
              <a:buChar char="v"/>
            </a:pPr>
            <a:r>
              <a:rPr lang="ja-JP" altLang="en-US" sz="2000" dirty="0" smtClean="0"/>
              <a:t>くるま　が　ほしい　です。</a:t>
            </a:r>
            <a:endParaRPr lang="en-US" altLang="ja-JP" sz="2000" dirty="0" smtClean="0"/>
          </a:p>
          <a:p>
            <a:pPr lvl="1">
              <a:buFont typeface="Wingdings" pitchFamily="2" charset="2"/>
              <a:buChar char="v"/>
            </a:pPr>
            <a:r>
              <a:rPr lang="en-US" altLang="ja-JP" sz="1500" dirty="0"/>
              <a:t>I want a car</a:t>
            </a:r>
            <a:r>
              <a:rPr lang="en-US" altLang="ja-JP" sz="1500" dirty="0" smtClean="0"/>
              <a:t>.</a:t>
            </a:r>
            <a:endParaRPr lang="en-US" altLang="ja-JP" sz="1500" dirty="0"/>
          </a:p>
          <a:p>
            <a:pPr lvl="1">
              <a:buFont typeface="Wingdings" pitchFamily="2" charset="2"/>
              <a:buChar char="v"/>
            </a:pPr>
            <a:endParaRPr lang="en-US" altLang="ja-JP" sz="2000" dirty="0"/>
          </a:p>
          <a:p>
            <a:pPr>
              <a:buFont typeface="Wingdings" pitchFamily="2" charset="2"/>
              <a:buChar char="v"/>
            </a:pPr>
            <a:r>
              <a:rPr lang="ja-JP" altLang="en-US" sz="2000" dirty="0" smtClean="0"/>
              <a:t>こども　が　ほしい　ですか。</a:t>
            </a:r>
            <a:endParaRPr lang="en-US" altLang="ja-JP" sz="2000" dirty="0" smtClean="0"/>
          </a:p>
          <a:p>
            <a:pPr lvl="1">
              <a:buFont typeface="Wingdings" pitchFamily="2" charset="2"/>
              <a:buChar char="v"/>
            </a:pPr>
            <a:r>
              <a:rPr lang="en-US" altLang="ja-JP" sz="1500" dirty="0"/>
              <a:t>Do you want children</a:t>
            </a:r>
            <a:r>
              <a:rPr lang="en-US" altLang="ja-JP" sz="1500" dirty="0" smtClean="0"/>
              <a:t>?</a:t>
            </a:r>
            <a:endParaRPr lang="en-US" altLang="ja-JP" sz="2000" dirty="0"/>
          </a:p>
          <a:p>
            <a:pPr>
              <a:buFont typeface="Wingdings" pitchFamily="2" charset="2"/>
              <a:buChar char="v"/>
            </a:pPr>
            <a:r>
              <a:rPr lang="ja-JP" altLang="en-US" sz="2000" dirty="0" smtClean="0"/>
              <a:t>いいえ、　</a:t>
            </a:r>
            <a:r>
              <a:rPr lang="ja-JP" altLang="en-US" sz="2000" b="1" u="sng" dirty="0" smtClean="0">
                <a:solidFill>
                  <a:schemeClr val="accent4">
                    <a:lumMod val="50000"/>
                  </a:schemeClr>
                </a:solidFill>
              </a:rPr>
              <a:t>ほしくない</a:t>
            </a:r>
            <a:r>
              <a:rPr lang="ja-JP" altLang="en-US" sz="2000" dirty="0" smtClean="0"/>
              <a:t>　です。</a:t>
            </a:r>
            <a:endParaRPr lang="en-US" altLang="ja-JP" sz="2000" dirty="0" smtClean="0"/>
          </a:p>
          <a:p>
            <a:pPr lvl="1">
              <a:buFont typeface="Wingdings" pitchFamily="2" charset="2"/>
              <a:buChar char="v"/>
            </a:pPr>
            <a:r>
              <a:rPr lang="en-US" altLang="ja-JP" sz="1500" dirty="0" smtClean="0"/>
              <a:t>No, I don’t.</a:t>
            </a:r>
          </a:p>
          <a:p>
            <a:pPr lvl="1">
              <a:buFont typeface="Wingdings" pitchFamily="2" charset="2"/>
              <a:buChar char="v"/>
            </a:pPr>
            <a:endParaRPr lang="en-US" altLang="ja-JP" sz="1500" dirty="0" smtClean="0"/>
          </a:p>
          <a:p>
            <a:pPr>
              <a:buFont typeface="Wingdings" pitchFamily="2" charset="2"/>
              <a:buChar char="v"/>
            </a:pPr>
            <a:endParaRPr lang="en-US" sz="1800" dirty="0"/>
          </a:p>
          <a:p>
            <a:pPr>
              <a:buFont typeface="Wingdings" pitchFamily="2" charset="2"/>
              <a:buChar char="v"/>
            </a:pPr>
            <a:endParaRPr lang="en-US" sz="1800" dirty="0"/>
          </a:p>
          <a:p>
            <a:pPr>
              <a:buFont typeface="Wingdings" pitchFamily="2" charset="2"/>
              <a:buChar char="v"/>
            </a:pPr>
            <a:endParaRPr lang="en-GB" sz="1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23528" y="2492896"/>
            <a:ext cx="6480174" cy="864096"/>
          </a:xfrm>
        </p:spPr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altLang="ja-JP" dirty="0" smtClean="0"/>
              <a:t>Ask your classmates if there is something they would like or want</a:t>
            </a:r>
            <a:r>
              <a:rPr lang="en-GB" altLang="ja-JP" dirty="0" smtClean="0"/>
              <a:t>. Suggestions could include…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6" y="116632"/>
            <a:ext cx="7772400" cy="1524000"/>
          </a:xfrm>
        </p:spPr>
        <p:txBody>
          <a:bodyPr/>
          <a:lstStyle/>
          <a:p>
            <a:r>
              <a:rPr lang="ja-JP" altLang="en-US" dirty="0" smtClean="0"/>
              <a:t>じじ　じかん！：　なに　が　ほしい　です　か。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908721"/>
            <a:ext cx="1871985" cy="1344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79712" y="3394312"/>
            <a:ext cx="5544616" cy="175432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 algn="ctr">
              <a:buFont typeface="Wingdings" pitchFamily="2" charset="2"/>
              <a:buChar char="ü"/>
            </a:pPr>
            <a:r>
              <a:rPr lang="en-GB" altLang="ja-JP" b="1" i="1" dirty="0">
                <a:solidFill>
                  <a:schemeClr val="accent4">
                    <a:lumMod val="50000"/>
                  </a:schemeClr>
                </a:solidFill>
              </a:rPr>
              <a:t>A car</a:t>
            </a:r>
          </a:p>
          <a:p>
            <a:pPr marL="285750" indent="-285750" algn="ctr">
              <a:buFont typeface="Wingdings" pitchFamily="2" charset="2"/>
              <a:buChar char="ü"/>
            </a:pPr>
            <a:r>
              <a:rPr lang="en-GB" altLang="ja-JP" b="1" i="1" dirty="0">
                <a:solidFill>
                  <a:schemeClr val="accent4">
                    <a:lumMod val="50000"/>
                  </a:schemeClr>
                </a:solidFill>
              </a:rPr>
              <a:t>Pets</a:t>
            </a:r>
          </a:p>
          <a:p>
            <a:pPr marL="285750" indent="-285750" algn="ctr">
              <a:buFont typeface="Wingdings" pitchFamily="2" charset="2"/>
              <a:buChar char="ü"/>
            </a:pPr>
            <a:r>
              <a:rPr lang="en-GB" altLang="ja-JP" b="1" i="1" dirty="0" smtClean="0">
                <a:solidFill>
                  <a:schemeClr val="accent4">
                    <a:lumMod val="50000"/>
                  </a:schemeClr>
                </a:solidFill>
              </a:rPr>
              <a:t>Camera</a:t>
            </a:r>
          </a:p>
          <a:p>
            <a:pPr marL="285750" indent="-285750" algn="ctr">
              <a:buFont typeface="Wingdings" pitchFamily="2" charset="2"/>
              <a:buChar char="ü"/>
            </a:pPr>
            <a:r>
              <a:rPr lang="en-GB" altLang="ja-JP" b="1" i="1" dirty="0" smtClean="0">
                <a:solidFill>
                  <a:schemeClr val="accent4">
                    <a:lumMod val="50000"/>
                  </a:schemeClr>
                </a:solidFill>
              </a:rPr>
              <a:t>Bicycle</a:t>
            </a:r>
          </a:p>
          <a:p>
            <a:pPr marL="285750" indent="-285750" algn="ctr">
              <a:buFont typeface="Wingdings" pitchFamily="2" charset="2"/>
              <a:buChar char="ü"/>
            </a:pPr>
            <a:r>
              <a:rPr lang="en-GB" altLang="ja-JP" b="1" i="1" dirty="0" smtClean="0">
                <a:solidFill>
                  <a:schemeClr val="accent4">
                    <a:lumMod val="50000"/>
                  </a:schemeClr>
                </a:solidFill>
              </a:rPr>
              <a:t>New computer</a:t>
            </a:r>
          </a:p>
          <a:p>
            <a:pPr marL="285750" indent="-285750" algn="ctr">
              <a:buFont typeface="Wingdings" pitchFamily="2" charset="2"/>
              <a:buChar char="ü"/>
            </a:pPr>
            <a:r>
              <a:rPr lang="en-GB" altLang="ja-JP" b="1" i="1" dirty="0" smtClean="0">
                <a:solidFill>
                  <a:schemeClr val="accent4">
                    <a:lumMod val="50000"/>
                  </a:schemeClr>
                </a:solidFill>
              </a:rPr>
              <a:t>Designer handbag</a:t>
            </a:r>
          </a:p>
          <a:p>
            <a:pPr marL="285750" indent="-285750" algn="ctr">
              <a:buFont typeface="Wingdings" pitchFamily="2" charset="2"/>
              <a:buChar char="ü"/>
            </a:pPr>
            <a:r>
              <a:rPr lang="en-GB" altLang="ja-JP" b="1" i="1" dirty="0" smtClean="0">
                <a:solidFill>
                  <a:schemeClr val="accent4">
                    <a:lumMod val="50000"/>
                  </a:schemeClr>
                </a:solidFill>
              </a:rPr>
              <a:t>Tickets to a concert</a:t>
            </a:r>
          </a:p>
          <a:p>
            <a:pPr marL="285750" indent="-285750" algn="ctr">
              <a:buFont typeface="Wingdings" pitchFamily="2" charset="2"/>
              <a:buChar char="ü"/>
            </a:pPr>
            <a:r>
              <a:rPr lang="en-GB" altLang="ja-JP" b="1" i="1" dirty="0" smtClean="0">
                <a:solidFill>
                  <a:schemeClr val="accent4">
                    <a:lumMod val="50000"/>
                  </a:schemeClr>
                </a:solidFill>
              </a:rPr>
              <a:t>Video game console</a:t>
            </a:r>
          </a:p>
          <a:p>
            <a:pPr marL="285750" indent="-285750" algn="ctr">
              <a:buFont typeface="Wingdings" pitchFamily="2" charset="2"/>
              <a:buChar char="ü"/>
            </a:pPr>
            <a:r>
              <a:rPr lang="en-GB" altLang="ja-JP" b="1" i="1" dirty="0" smtClean="0">
                <a:solidFill>
                  <a:schemeClr val="accent4">
                    <a:lumMod val="50000"/>
                  </a:schemeClr>
                </a:solidFill>
              </a:rPr>
              <a:t>A personal robot</a:t>
            </a:r>
          </a:p>
          <a:p>
            <a:pPr marL="285750" indent="-285750" algn="ctr">
              <a:buFont typeface="Wingdings" pitchFamily="2" charset="2"/>
              <a:buChar char="ü"/>
            </a:pPr>
            <a:r>
              <a:rPr lang="en-GB" altLang="ja-JP" b="1" i="1" dirty="0" smtClean="0">
                <a:solidFill>
                  <a:schemeClr val="accent4">
                    <a:lumMod val="50000"/>
                  </a:schemeClr>
                </a:solidFill>
              </a:rPr>
              <a:t>Come up with your own ideas too!</a:t>
            </a:r>
            <a:endParaRPr lang="en-GB" altLang="ja-JP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30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How to Build </a:t>
            </a:r>
            <a:r>
              <a:rPr lang="ja-JP" altLang="en-US" dirty="0" smtClean="0"/>
              <a:t>たい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2619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altLang="ja-JP" sz="1600" dirty="0" smtClean="0"/>
              <a:t>This expresses the </a:t>
            </a:r>
            <a:r>
              <a:rPr lang="en-GB" altLang="ja-JP" sz="1600" dirty="0" smtClean="0"/>
              <a:t>speaker’s desire to do something. It is also used to ask what the listener wants to do. In this expression, </a:t>
            </a:r>
            <a:r>
              <a:rPr lang="ja-JP" altLang="en-US" sz="1600" dirty="0" smtClean="0"/>
              <a:t>たい </a:t>
            </a:r>
            <a:r>
              <a:rPr lang="en-GB" altLang="ja-JP" sz="1600" dirty="0" smtClean="0"/>
              <a:t>inflects like</a:t>
            </a:r>
            <a:r>
              <a:rPr lang="ja-JP" altLang="en-US" sz="1600" dirty="0" smtClean="0"/>
              <a:t> </a:t>
            </a:r>
            <a:r>
              <a:rPr lang="en-GB" altLang="ja-JP" sz="1600" dirty="0" smtClean="0"/>
              <a:t>an </a:t>
            </a:r>
            <a:r>
              <a:rPr lang="ja-JP" altLang="en-US" sz="1600" dirty="0" smtClean="0"/>
              <a:t>い </a:t>
            </a:r>
            <a:r>
              <a:rPr lang="en-GB" altLang="ja-JP" sz="1600" dirty="0" smtClean="0"/>
              <a:t>adjective.</a:t>
            </a:r>
          </a:p>
          <a:p>
            <a:pPr>
              <a:buFont typeface="Wingdings" pitchFamily="2" charset="2"/>
              <a:buChar char="v"/>
            </a:pPr>
            <a:endParaRPr lang="en-GB" sz="1600" dirty="0"/>
          </a:p>
          <a:p>
            <a:pPr>
              <a:buFont typeface="Wingdings" pitchFamily="2" charset="2"/>
              <a:buChar char="v"/>
            </a:pPr>
            <a:r>
              <a:rPr lang="en-GB" sz="1600" dirty="0" smtClean="0"/>
              <a:t>It cannot be used to describe a 3rd person’s wants or dreams.</a:t>
            </a:r>
          </a:p>
          <a:p>
            <a:pPr>
              <a:buFont typeface="Wingdings" pitchFamily="2" charset="2"/>
              <a:buChar char="v"/>
            </a:pPr>
            <a:r>
              <a:rPr lang="en-GB" sz="1600" dirty="0" smtClean="0"/>
              <a:t>You cannot use these when you offer something or invite someone to do something straight away, as it is too direct. E.g. It is better to use </a:t>
            </a:r>
            <a:r>
              <a:rPr lang="en-GB" sz="1600" dirty="0" err="1" smtClean="0"/>
              <a:t>Mashou</a:t>
            </a:r>
            <a:r>
              <a:rPr lang="en-GB" sz="1600" dirty="0" smtClean="0"/>
              <a:t>/</a:t>
            </a:r>
            <a:r>
              <a:rPr lang="en-GB" sz="1600" dirty="0" err="1" smtClean="0"/>
              <a:t>masenka</a:t>
            </a:r>
            <a:r>
              <a:rPr lang="en-GB" sz="1600" dirty="0" smtClean="0"/>
              <a:t> first, and then you may use tai form to ascertain specifics.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195842"/>
              </p:ext>
            </p:extLst>
          </p:nvPr>
        </p:nvGraphicFramePr>
        <p:xfrm>
          <a:off x="323528" y="3717032"/>
          <a:ext cx="8496945" cy="2736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315"/>
                <a:gridCol w="2832315"/>
                <a:gridCol w="2832315"/>
              </a:tblGrid>
              <a:tr h="54726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 want to…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 don’t want to…</a:t>
                      </a:r>
                      <a:endParaRPr lang="en-GB" dirty="0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</a:t>
                      </a:r>
                      <a:r>
                        <a:rPr lang="en-GB" b="1" baseline="0" dirty="0" smtClean="0"/>
                        <a:t> eat</a:t>
                      </a:r>
                      <a:r>
                        <a:rPr lang="ja-JP" altLang="en-US" b="1" baseline="0" dirty="0" smtClean="0"/>
                        <a:t>　</a:t>
                      </a:r>
                      <a:r>
                        <a:rPr lang="ja-JP" altLang="en-US" b="1" baseline="0" dirty="0" smtClean="0">
                          <a:latin typeface="DFKai-SB" pitchFamily="65" charset="-120"/>
                          <a:ea typeface="DFKai-SB" pitchFamily="65" charset="-120"/>
                        </a:rPr>
                        <a:t>たべます</a:t>
                      </a:r>
                      <a:endParaRPr lang="en-US" b="1" dirty="0" smtClean="0">
                        <a:latin typeface="DFKai-SB" pitchFamily="65" charset="-120"/>
                        <a:ea typeface="DFKai-SB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200" b="1" dirty="0" smtClean="0">
                          <a:latin typeface="DFKai-SB" pitchFamily="65" charset="-120"/>
                          <a:ea typeface="DFKai-SB" pitchFamily="65" charset="-120"/>
                        </a:rPr>
                        <a:t>たべたい　です。</a:t>
                      </a:r>
                      <a:endParaRPr lang="en-GB" sz="2200" b="1" dirty="0">
                        <a:latin typeface="DFKai-SB" pitchFamily="65" charset="-120"/>
                        <a:ea typeface="DFKai-SB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200" b="1" dirty="0" smtClean="0">
                          <a:latin typeface="DFKai-SB" pitchFamily="65" charset="-120"/>
                          <a:ea typeface="DFKai-SB" pitchFamily="65" charset="-120"/>
                        </a:rPr>
                        <a:t>たべたくない　です。</a:t>
                      </a:r>
                      <a:endParaRPr lang="en-GB" sz="2200" b="1" dirty="0">
                        <a:latin typeface="DFKai-SB" pitchFamily="65" charset="-120"/>
                        <a:ea typeface="DFKai-SB" pitchFamily="65" charset="-120"/>
                      </a:endParaRPr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 go</a:t>
                      </a:r>
                      <a:r>
                        <a:rPr lang="ja-JP" altLang="en-US" b="1" dirty="0" smtClean="0"/>
                        <a:t>　</a:t>
                      </a:r>
                      <a:r>
                        <a:rPr lang="ja-JP" altLang="en-US" b="1" dirty="0" smtClean="0">
                          <a:latin typeface="DFKai-SB" pitchFamily="65" charset="-120"/>
                          <a:ea typeface="DFKai-SB" pitchFamily="65" charset="-120"/>
                        </a:rPr>
                        <a:t>いきます</a:t>
                      </a:r>
                      <a:endParaRPr lang="en-GB" b="1" dirty="0">
                        <a:latin typeface="DFKai-SB" pitchFamily="65" charset="-120"/>
                        <a:ea typeface="DFKai-SB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200" b="1" dirty="0" smtClean="0">
                          <a:latin typeface="DFKai-SB" pitchFamily="65" charset="-120"/>
                          <a:ea typeface="DFKai-SB" pitchFamily="65" charset="-120"/>
                        </a:rPr>
                        <a:t>いきたい　です。</a:t>
                      </a:r>
                      <a:endParaRPr lang="en-GB" sz="2200" b="1" dirty="0">
                        <a:latin typeface="DFKai-SB" pitchFamily="65" charset="-120"/>
                        <a:ea typeface="DFKai-SB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200" b="1" dirty="0" smtClean="0">
                          <a:latin typeface="DFKai-SB" pitchFamily="65" charset="-120"/>
                          <a:ea typeface="DFKai-SB" pitchFamily="65" charset="-120"/>
                        </a:rPr>
                        <a:t>いきたくない　です。</a:t>
                      </a:r>
                      <a:endParaRPr lang="en-GB" sz="2200" b="1" dirty="0">
                        <a:latin typeface="DFKai-SB" pitchFamily="65" charset="-120"/>
                        <a:ea typeface="DFKai-SB" pitchFamily="65" charset="-120"/>
                      </a:endParaRPr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 buy</a:t>
                      </a:r>
                      <a:r>
                        <a:rPr lang="ja-JP" altLang="en-US" b="1" dirty="0" smtClean="0"/>
                        <a:t>　</a:t>
                      </a:r>
                      <a:r>
                        <a:rPr lang="ja-JP" altLang="en-US" b="1" dirty="0" smtClean="0">
                          <a:latin typeface="DFKai-SB" pitchFamily="65" charset="-120"/>
                          <a:ea typeface="DFKai-SB" pitchFamily="65" charset="-120"/>
                        </a:rPr>
                        <a:t>かいます</a:t>
                      </a:r>
                      <a:endParaRPr lang="en-GB" b="1" dirty="0">
                        <a:latin typeface="DFKai-SB" pitchFamily="65" charset="-120"/>
                        <a:ea typeface="DFKai-SB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200" b="1" dirty="0" smtClean="0">
                          <a:latin typeface="DFKai-SB" pitchFamily="65" charset="-120"/>
                          <a:ea typeface="DFKai-SB" pitchFamily="65" charset="-120"/>
                        </a:rPr>
                        <a:t>かいたい　です。</a:t>
                      </a:r>
                      <a:endParaRPr lang="en-GB" sz="2200" b="1" dirty="0">
                        <a:latin typeface="DFKai-SB" pitchFamily="65" charset="-120"/>
                        <a:ea typeface="DFKai-SB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200" b="1" dirty="0" smtClean="0">
                          <a:latin typeface="DFKai-SB" pitchFamily="65" charset="-120"/>
                          <a:ea typeface="DFKai-SB" pitchFamily="65" charset="-120"/>
                        </a:rPr>
                        <a:t>かいたくない　です。</a:t>
                      </a:r>
                      <a:endParaRPr lang="en-GB" sz="2200" b="1" dirty="0">
                        <a:latin typeface="DFKai-SB" pitchFamily="65" charset="-120"/>
                        <a:ea typeface="DFKai-SB" pitchFamily="65" charset="-120"/>
                      </a:endParaRPr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 see</a:t>
                      </a:r>
                      <a:r>
                        <a:rPr lang="ja-JP" altLang="en-US" b="1" dirty="0" smtClean="0"/>
                        <a:t>　</a:t>
                      </a:r>
                      <a:r>
                        <a:rPr lang="ja-JP" altLang="en-US" b="1" dirty="0" smtClean="0">
                          <a:latin typeface="DFKai-SB" pitchFamily="65" charset="-120"/>
                          <a:ea typeface="DFKai-SB" pitchFamily="65" charset="-120"/>
                        </a:rPr>
                        <a:t>みます</a:t>
                      </a:r>
                      <a:endParaRPr lang="en-GB" b="1" dirty="0">
                        <a:latin typeface="DFKai-SB" pitchFamily="65" charset="-120"/>
                        <a:ea typeface="DFKai-SB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200" b="1" dirty="0" smtClean="0">
                          <a:latin typeface="DFKai-SB" pitchFamily="65" charset="-120"/>
                          <a:ea typeface="DFKai-SB" pitchFamily="65" charset="-120"/>
                        </a:rPr>
                        <a:t>みたい　です。</a:t>
                      </a:r>
                      <a:endParaRPr lang="en-GB" sz="2200" b="1" dirty="0">
                        <a:latin typeface="DFKai-SB" pitchFamily="65" charset="-120"/>
                        <a:ea typeface="DFKai-SB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200" b="1" dirty="0" smtClean="0">
                          <a:latin typeface="DFKai-SB" pitchFamily="65" charset="-120"/>
                          <a:ea typeface="DFKai-SB" pitchFamily="65" charset="-120"/>
                        </a:rPr>
                        <a:t>みたくない　です。</a:t>
                      </a:r>
                      <a:endParaRPr lang="en-GB" sz="2200" b="1" dirty="0">
                        <a:latin typeface="DFKai-SB" pitchFamily="65" charset="-120"/>
                        <a:ea typeface="DFKai-SB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Examples of</a:t>
            </a:r>
            <a:r>
              <a:rPr lang="ja-JP" altLang="en-US" dirty="0" smtClean="0"/>
              <a:t>　たい</a:t>
            </a:r>
            <a:r>
              <a:rPr lang="en-US" altLang="ja-JP" dirty="0" smtClean="0"/>
              <a:t>Form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ja-JP" altLang="en-US" dirty="0"/>
              <a:t>わた</a:t>
            </a:r>
            <a:r>
              <a:rPr lang="ja-JP" altLang="en-US" dirty="0" smtClean="0"/>
              <a:t>し　は　おきなわ　に　いきたい　です。</a:t>
            </a:r>
            <a:endParaRPr lang="en-US" altLang="ja-JP" dirty="0" smtClean="0"/>
          </a:p>
          <a:p>
            <a:pPr lvl="1">
              <a:buFont typeface="Wingdings" pitchFamily="2" charset="2"/>
              <a:buChar char="v"/>
            </a:pPr>
            <a:r>
              <a:rPr lang="en-US" altLang="ja-JP" dirty="0"/>
              <a:t>I want to go to Okinawa</a:t>
            </a:r>
            <a:r>
              <a:rPr lang="en-US" altLang="ja-JP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ja-JP" altLang="en-US" dirty="0" smtClean="0"/>
              <a:t>わたし　は　てんぷら　を　たべたい　です。</a:t>
            </a:r>
            <a:endParaRPr lang="en-US" altLang="ja-JP" dirty="0" smtClean="0"/>
          </a:p>
          <a:p>
            <a:pPr lvl="1">
              <a:buFont typeface="Wingdings" pitchFamily="2" charset="2"/>
              <a:buChar char="v"/>
            </a:pPr>
            <a:r>
              <a:rPr lang="en-US" altLang="ja-JP" dirty="0"/>
              <a:t>I want to eat </a:t>
            </a:r>
            <a:r>
              <a:rPr lang="en-US" altLang="ja-JP" dirty="0" smtClean="0"/>
              <a:t>tempura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 lvl="1">
              <a:buFont typeface="Wingdings" pitchFamily="2" charset="2"/>
              <a:buChar char="v"/>
            </a:pPr>
            <a:endParaRPr lang="en-US" altLang="ja-JP" dirty="0" smtClean="0"/>
          </a:p>
          <a:p>
            <a:pPr>
              <a:buFont typeface="Wingdings" pitchFamily="2" charset="2"/>
              <a:buChar char="v"/>
            </a:pPr>
            <a:r>
              <a:rPr lang="ja-JP" altLang="en-US" dirty="0"/>
              <a:t>こう</a:t>
            </a:r>
            <a:r>
              <a:rPr lang="ja-JP" altLang="en-US" dirty="0" smtClean="0"/>
              <a:t>べ　で　なに　を　かいたい　ですか。</a:t>
            </a:r>
            <a:endParaRPr lang="en-US" altLang="ja-JP" dirty="0" smtClean="0"/>
          </a:p>
          <a:p>
            <a:pPr lvl="1">
              <a:buFont typeface="Wingdings" pitchFamily="2" charset="2"/>
              <a:buChar char="v"/>
            </a:pPr>
            <a:r>
              <a:rPr lang="en-US" altLang="ja-JP" dirty="0"/>
              <a:t>What do you want to buy in Kobe?</a:t>
            </a:r>
            <a:endParaRPr lang="en-US" altLang="ja-JP" dirty="0" smtClean="0"/>
          </a:p>
          <a:p>
            <a:pPr>
              <a:buFont typeface="Wingdings" pitchFamily="2" charset="2"/>
              <a:buChar char="v"/>
            </a:pPr>
            <a:r>
              <a:rPr lang="ja-JP" altLang="en-US" dirty="0" smtClean="0"/>
              <a:t>くつ　を　かいたい　です。</a:t>
            </a:r>
            <a:endParaRPr lang="en-US" altLang="ja-JP" dirty="0" smtClean="0"/>
          </a:p>
          <a:p>
            <a:pPr lvl="1">
              <a:buFont typeface="Wingdings" pitchFamily="2" charset="2"/>
              <a:buChar char="v"/>
            </a:pPr>
            <a:r>
              <a:rPr lang="en-US" altLang="ja-JP" dirty="0"/>
              <a:t>I want to buy shoes</a:t>
            </a:r>
            <a:r>
              <a:rPr lang="en-US" altLang="ja-JP" dirty="0" smtClean="0"/>
              <a:t>.</a:t>
            </a:r>
          </a:p>
          <a:p>
            <a:pPr lvl="1">
              <a:buFont typeface="Wingdings" pitchFamily="2" charset="2"/>
              <a:buChar char="v"/>
            </a:pPr>
            <a:endParaRPr lang="en-US" altLang="ja-JP" dirty="0" smtClean="0"/>
          </a:p>
          <a:p>
            <a:pPr>
              <a:buFont typeface="Wingdings" pitchFamily="2" charset="2"/>
              <a:buChar char="v"/>
            </a:pPr>
            <a:r>
              <a:rPr lang="ja-JP" altLang="en-US" dirty="0"/>
              <a:t>おな</a:t>
            </a:r>
            <a:r>
              <a:rPr lang="ja-JP" altLang="en-US" dirty="0" smtClean="0"/>
              <a:t>か　が　いたい　です　から、　なに　も　</a:t>
            </a:r>
            <a:r>
              <a:rPr lang="ja-JP" altLang="en-US" b="1" u="sng" dirty="0" smtClean="0">
                <a:solidFill>
                  <a:schemeClr val="accent4">
                    <a:lumMod val="50000"/>
                  </a:schemeClr>
                </a:solidFill>
              </a:rPr>
              <a:t>たべたくない</a:t>
            </a:r>
            <a:r>
              <a:rPr lang="ja-JP" altLang="en-US" dirty="0" smtClean="0"/>
              <a:t>　です。</a:t>
            </a:r>
            <a:endParaRPr lang="en-US" altLang="ja-JP" dirty="0" smtClean="0"/>
          </a:p>
          <a:p>
            <a:pPr lvl="1">
              <a:buFont typeface="Wingdings" pitchFamily="2" charset="2"/>
              <a:buChar char="v"/>
            </a:pPr>
            <a:r>
              <a:rPr lang="en-US" altLang="ja-JP" dirty="0" smtClean="0"/>
              <a:t>Because</a:t>
            </a:r>
            <a:r>
              <a:rPr lang="ja-JP" altLang="en-US" dirty="0"/>
              <a:t> </a:t>
            </a:r>
            <a:r>
              <a:rPr lang="en-US" altLang="ja-JP" dirty="0"/>
              <a:t>my stomach hurts, I </a:t>
            </a:r>
            <a:r>
              <a:rPr lang="en-US" altLang="ja-JP" dirty="0" smtClean="0"/>
              <a:t>don’t </a:t>
            </a:r>
            <a:r>
              <a:rPr lang="en-US" altLang="ja-JP" dirty="0"/>
              <a:t>want to eat anything.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76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68426" y="2743201"/>
            <a:ext cx="6480174" cy="757808"/>
          </a:xfrm>
        </p:spPr>
        <p:txBody>
          <a:bodyPr>
            <a:normAutofit fontScale="85000" lnSpcReduction="10000"/>
          </a:bodyPr>
          <a:lstStyle/>
          <a:p>
            <a:r>
              <a:rPr lang="en-US" altLang="ja-JP" dirty="0" smtClean="0"/>
              <a:t>Ask your classmates about their dreams for the future or what they would like to do.</a:t>
            </a:r>
            <a:r>
              <a:rPr lang="ja-JP" altLang="en-US" dirty="0" smtClean="0"/>
              <a:t>　</a:t>
            </a:r>
            <a:r>
              <a:rPr lang="en-US" altLang="ja-JP" dirty="0" smtClean="0"/>
              <a:t>Suggestions for answers may include…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しょうらい　に、　なに　を　したい　　ですか。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/>
              <a:t>ゆうめ</a:t>
            </a:r>
            <a:r>
              <a:rPr lang="ja-JP" altLang="en-US" dirty="0" smtClean="0"/>
              <a:t>い　は　なん　ですか。</a:t>
            </a: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83" t="7518" r="25684" b="5578"/>
          <a:stretch/>
        </p:blipFill>
        <p:spPr bwMode="auto">
          <a:xfrm>
            <a:off x="7827168" y="764704"/>
            <a:ext cx="1034143" cy="1393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547664" y="3507702"/>
            <a:ext cx="6192688" cy="175432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GB" b="1" i="1" dirty="0" smtClean="0">
                <a:solidFill>
                  <a:schemeClr val="accent4">
                    <a:lumMod val="50000"/>
                  </a:schemeClr>
                </a:solidFill>
              </a:rPr>
              <a:t>Go to Japan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b="1" i="1" dirty="0" smtClean="0">
                <a:solidFill>
                  <a:schemeClr val="accent4">
                    <a:lumMod val="50000"/>
                  </a:schemeClr>
                </a:solidFill>
              </a:rPr>
              <a:t>Go to the moon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b="1" i="1" dirty="0" smtClean="0">
                <a:solidFill>
                  <a:schemeClr val="accent4">
                    <a:lumMod val="50000"/>
                  </a:schemeClr>
                </a:solidFill>
              </a:rPr>
              <a:t>Swim with dolphins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b="1" i="1" dirty="0" smtClean="0">
                <a:solidFill>
                  <a:schemeClr val="accent4">
                    <a:lumMod val="50000"/>
                  </a:schemeClr>
                </a:solidFill>
              </a:rPr>
              <a:t>Stay at Disneyland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b="1" i="1" dirty="0" smtClean="0">
                <a:solidFill>
                  <a:schemeClr val="accent4">
                    <a:lumMod val="50000"/>
                  </a:schemeClr>
                </a:solidFill>
              </a:rPr>
              <a:t>Listen to the concert of a particular artist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b="1" i="1" dirty="0" smtClean="0">
                <a:solidFill>
                  <a:schemeClr val="accent4">
                    <a:lumMod val="50000"/>
                  </a:schemeClr>
                </a:solidFill>
              </a:rPr>
              <a:t>Win a prize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b="1" i="1" dirty="0" smtClean="0">
                <a:solidFill>
                  <a:schemeClr val="accent4">
                    <a:lumMod val="50000"/>
                  </a:schemeClr>
                </a:solidFill>
              </a:rPr>
              <a:t>Write a novel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b="1" i="1" dirty="0" smtClean="0">
                <a:solidFill>
                  <a:schemeClr val="accent4">
                    <a:lumMod val="50000"/>
                  </a:schemeClr>
                </a:solidFill>
              </a:rPr>
              <a:t>… Please consider your own ideas as well!</a:t>
            </a:r>
            <a:endParaRPr lang="en-GB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50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BC Level 1 Speaking and Listening Tasks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ABC Level 1 Speaking and Listening Tasks</Template>
  <TotalTime>43</TotalTime>
  <Words>312</Words>
  <Application>Microsoft Office PowerPoint</Application>
  <PresentationFormat>On-screen Show (4:3)</PresentationFormat>
  <Paragraphs>73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DFKai-SB</vt:lpstr>
      <vt:lpstr>ＭＳ Ｐゴシック</vt:lpstr>
      <vt:lpstr>ＭＳ Ｐ明朝</vt:lpstr>
      <vt:lpstr>Calibri</vt:lpstr>
      <vt:lpstr>Georgia</vt:lpstr>
      <vt:lpstr>Wingdings</vt:lpstr>
      <vt:lpstr>Wingdings 2</vt:lpstr>
      <vt:lpstr>ABC Level 1 Speaking and Listening Tasks</vt:lpstr>
      <vt:lpstr>たい　Form ほしいです</vt:lpstr>
      <vt:lpstr>Noun　が　ほしい　です</vt:lpstr>
      <vt:lpstr>じじ　じかん！：　なに　が　ほしい　です　か。</vt:lpstr>
      <vt:lpstr>How to Build たい</vt:lpstr>
      <vt:lpstr>Examples of　たいForm</vt:lpstr>
      <vt:lpstr>しょうらい　に、　なに　を　したい　　ですか。 ゆうめい　は　なん　ですか。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たい　Form ほうしいです</dc:title>
  <dc:creator>%username%</dc:creator>
  <cp:lastModifiedBy>Inge Foley</cp:lastModifiedBy>
  <cp:revision>4</cp:revision>
  <cp:lastPrinted>2015-06-08T16:36:17Z</cp:lastPrinted>
  <dcterms:created xsi:type="dcterms:W3CDTF">2015-06-08T15:57:43Z</dcterms:created>
  <dcterms:modified xsi:type="dcterms:W3CDTF">2015-07-06T05:03:12Z</dcterms:modified>
</cp:coreProperties>
</file>