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4" r:id="rId3"/>
    <p:sldId id="268" r:id="rId4"/>
    <p:sldId id="269" r:id="rId5"/>
    <p:sldId id="270" r:id="rId6"/>
    <p:sldId id="271" r:id="rId7"/>
    <p:sldId id="272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86421" autoAdjust="0"/>
  </p:normalViewPr>
  <p:slideViewPr>
    <p:cSldViewPr snapToGrid="0">
      <p:cViewPr varScale="1">
        <p:scale>
          <a:sx n="100" d="100"/>
          <a:sy n="100" d="100"/>
        </p:scale>
        <p:origin x="20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9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8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0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04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5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1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7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2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1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7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9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～たいんですが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Seeking advice using I ‘tai’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282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454" y="2767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75095"/>
              </p:ext>
            </p:extLst>
          </p:nvPr>
        </p:nvGraphicFramePr>
        <p:xfrm>
          <a:off x="893185" y="411892"/>
          <a:ext cx="7269741" cy="239226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45090"/>
                <a:gridCol w="6724651"/>
              </a:tblGrid>
              <a:tr h="883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endParaRPr lang="en-AU" sz="1800" b="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ja-JP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THING</a:t>
                      </a:r>
                      <a:r>
                        <a:rPr lang="ja-JP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を　</a:t>
                      </a:r>
                      <a:r>
                        <a:rPr lang="en-US" altLang="ja-JP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VERB</a:t>
                      </a:r>
                      <a:r>
                        <a:rPr lang="ja-JP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たいん　ですが、</a:t>
                      </a:r>
                      <a:r>
                        <a:rPr lang="en-US" altLang="ja-JP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QUESTION</a:t>
                      </a:r>
                      <a:r>
                        <a:rPr lang="ja-JP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が　いいでしょうか。</a:t>
                      </a:r>
                      <a:endParaRPr lang="en-US" altLang="ja-JP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ja-JP" sz="1600" b="0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want to</a:t>
                      </a:r>
                      <a:r>
                        <a:rPr lang="en-US" altLang="ja-JP" sz="1600" b="0" i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VERB but, QUESTION is a good one?</a:t>
                      </a:r>
                      <a:endParaRPr lang="en-AU" sz="1600" b="0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  <a:endParaRPr lang="en-AU" sz="1800" b="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THING</a:t>
                      </a:r>
                      <a:r>
                        <a:rPr lang="ja-JP" altLang="en-US" dirty="0" smtClean="0"/>
                        <a:t>は　どうですか。　</a:t>
                      </a:r>
                      <a:r>
                        <a:rPr lang="en-US" altLang="ja-JP" dirty="0" smtClean="0"/>
                        <a:t>ADJECTIVE</a:t>
                      </a:r>
                      <a:r>
                        <a:rPr lang="ja-JP" altLang="en-US" dirty="0" smtClean="0"/>
                        <a:t>　ですよ。</a:t>
                      </a:r>
                      <a:endParaRPr lang="en-US" altLang="ja-JP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How about THING? It is ADJECTIVE.</a:t>
                      </a:r>
                      <a:endParaRPr lang="en-A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05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endParaRPr lang="en-AU" sz="1800" b="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ええ、　いい　ですね。</a:t>
                      </a:r>
                      <a:endParaRPr lang="en-US" altLang="ja-JP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ja-JP" sz="1600" b="0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lang="en-US" altLang="ja-JP" sz="1600" b="0" i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yes, that’s good.</a:t>
                      </a:r>
                      <a:endParaRPr lang="en-AU" sz="1600" b="0" i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93" y="3671502"/>
            <a:ext cx="628248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A:</a:t>
            </a:r>
            <a:r>
              <a:rPr lang="ja-JP" altLang="en-US" dirty="0" smtClean="0">
                <a:solidFill>
                  <a:schemeClr val="bg1"/>
                </a:solidFill>
              </a:rPr>
              <a:t> えいがを　みたいんですが、何が　いいでしょうか。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B</a:t>
            </a:r>
            <a:r>
              <a:rPr lang="ja-JP" altLang="en-US" dirty="0" smtClean="0">
                <a:solidFill>
                  <a:schemeClr val="bg1"/>
                </a:solidFill>
              </a:rPr>
              <a:t>：　</a:t>
            </a:r>
            <a:r>
              <a:rPr lang="en-US" altLang="ja-JP" dirty="0" smtClean="0">
                <a:solidFill>
                  <a:schemeClr val="bg1"/>
                </a:solidFill>
              </a:rPr>
              <a:t>‘The Last Samurai’ </a:t>
            </a:r>
            <a:r>
              <a:rPr lang="ja-JP" altLang="en-US" dirty="0" smtClean="0">
                <a:solidFill>
                  <a:schemeClr val="bg1"/>
                </a:solidFill>
              </a:rPr>
              <a:t>は　どうですか。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</a:rPr>
              <a:t>おもしろい　ですよ。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A:</a:t>
            </a:r>
            <a:r>
              <a:rPr lang="ja-JP" altLang="en-US" dirty="0" smtClean="0">
                <a:solidFill>
                  <a:schemeClr val="bg1"/>
                </a:solidFill>
              </a:rPr>
              <a:t> ええ、いい　ですね。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A:</a:t>
            </a:r>
            <a:r>
              <a:rPr lang="ja-JP" altLang="en-US" dirty="0" smtClean="0">
                <a:solidFill>
                  <a:schemeClr val="bg1"/>
                </a:solidFill>
              </a:rPr>
              <a:t>　</a:t>
            </a:r>
            <a:r>
              <a:rPr lang="en-US" altLang="ja-JP" dirty="0" smtClean="0">
                <a:solidFill>
                  <a:schemeClr val="bg1"/>
                </a:solidFill>
              </a:rPr>
              <a:t>I want to watch a movie, what is a good one?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B:  How about ‘The Last Samurai’?  It’s interesting.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A:  </a:t>
            </a:r>
            <a:r>
              <a:rPr lang="en-US" altLang="ja-JP" dirty="0" smtClean="0">
                <a:solidFill>
                  <a:schemeClr val="bg1"/>
                </a:solidFill>
              </a:rPr>
              <a:t>Oh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yes, that’s good.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021" y="3035042"/>
            <a:ext cx="114486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020" y="4984761"/>
            <a:ext cx="628636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526271" y="4984761"/>
            <a:ext cx="494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87" y="390173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339940"/>
            <a:ext cx="2240146" cy="1677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63" y="2389367"/>
            <a:ext cx="1800225" cy="1624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730" y="3846336"/>
            <a:ext cx="1051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けいたい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467009" y="3874822"/>
            <a:ext cx="64633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日</a:t>
            </a:r>
            <a:r>
              <a:rPr lang="ja-JP" altLang="en-US" dirty="0" smtClean="0"/>
              <a:t>本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038" y="2487771"/>
            <a:ext cx="2009736" cy="1427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2510" y="3846336"/>
            <a:ext cx="15295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にほんりょうり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4381500"/>
            <a:ext cx="2466975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1729" y="6054425"/>
            <a:ext cx="11448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プレセント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219950" y="466725"/>
            <a:ext cx="143661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QUESTIONS: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なに　</a:t>
            </a:r>
            <a:r>
              <a:rPr lang="en-US" altLang="ja-JP" dirty="0" smtClean="0">
                <a:solidFill>
                  <a:schemeClr val="bg1"/>
                </a:solidFill>
              </a:rPr>
              <a:t>– what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どこ </a:t>
            </a:r>
            <a:r>
              <a:rPr lang="en-US" altLang="ja-JP" dirty="0" smtClean="0">
                <a:solidFill>
                  <a:schemeClr val="bg1"/>
                </a:solidFill>
              </a:rPr>
              <a:t>– where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いつ </a:t>
            </a:r>
            <a:r>
              <a:rPr lang="en-US" altLang="ja-JP" dirty="0" smtClean="0">
                <a:solidFill>
                  <a:schemeClr val="bg1"/>
                </a:solidFill>
              </a:rPr>
              <a:t>– when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090" y="4391241"/>
            <a:ext cx="2476500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010" y="1829377"/>
            <a:ext cx="1502965" cy="2316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67009" y="6154456"/>
            <a:ext cx="113524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ピクニック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7655325" y="3899418"/>
            <a:ext cx="10743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けんぶつ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695" y="4391241"/>
            <a:ext cx="2538030" cy="1906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086" y="6112687"/>
            <a:ext cx="102784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キャンプ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3" y="49508"/>
            <a:ext cx="6105615" cy="203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67700" cy="359931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</a:rPr>
              <a:t>VERBstem</a:t>
            </a:r>
            <a:r>
              <a:rPr lang="en-US" altLang="ja-JP" dirty="0" smtClean="0"/>
              <a:t> + </a:t>
            </a:r>
            <a:r>
              <a:rPr lang="ja-JP" altLang="en-US" dirty="0" smtClean="0"/>
              <a:t>たい　です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Example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ja-JP" altLang="en-US" dirty="0" smtClean="0"/>
              <a:t>いきます　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go</a:t>
            </a:r>
            <a:r>
              <a:rPr lang="en-US" altLang="ja-JP" dirty="0" smtClean="0"/>
              <a:t>		</a:t>
            </a:r>
            <a:r>
              <a:rPr lang="ja-JP" altLang="en-US" dirty="0" smtClean="0"/>
              <a:t>－　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いき</a:t>
            </a:r>
            <a:r>
              <a:rPr lang="ja-JP" altLang="en-US" dirty="0" smtClean="0"/>
              <a:t>たいです。 </a:t>
            </a:r>
            <a:r>
              <a:rPr lang="en-US" altLang="ja-JP" sz="2000" i="1" dirty="0">
                <a:solidFill>
                  <a:schemeClr val="bg1"/>
                </a:solidFill>
              </a:rPr>
              <a:t>w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ant to go</a:t>
            </a:r>
          </a:p>
          <a:p>
            <a:pPr marL="0" indent="0">
              <a:buNone/>
            </a:pPr>
            <a:r>
              <a:rPr lang="ja-JP" altLang="en-US" dirty="0" smtClean="0"/>
              <a:t>みます　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see	</a:t>
            </a:r>
            <a:r>
              <a:rPr lang="en-US" altLang="ja-JP" dirty="0" smtClean="0"/>
              <a:t>	</a:t>
            </a:r>
            <a:r>
              <a:rPr lang="ja-JP" altLang="en-US" dirty="0" smtClean="0"/>
              <a:t>－　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み</a:t>
            </a:r>
            <a:r>
              <a:rPr lang="ja-JP" altLang="en-US" dirty="0" smtClean="0"/>
              <a:t>たいです。 </a:t>
            </a:r>
            <a:r>
              <a:rPr lang="en-US" altLang="ja-JP" sz="2000" i="1" dirty="0">
                <a:solidFill>
                  <a:schemeClr val="bg1"/>
                </a:solidFill>
              </a:rPr>
              <a:t>w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ant to see</a:t>
            </a:r>
          </a:p>
          <a:p>
            <a:pPr marL="0" indent="0">
              <a:buNone/>
            </a:pPr>
            <a:r>
              <a:rPr lang="ja-JP" altLang="en-US" dirty="0" smtClean="0"/>
              <a:t>ききます　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hear</a:t>
            </a:r>
            <a:r>
              <a:rPr lang="en-US" altLang="ja-JP" dirty="0" smtClean="0"/>
              <a:t>		</a:t>
            </a:r>
            <a:r>
              <a:rPr lang="ja-JP" altLang="en-US" dirty="0" smtClean="0"/>
              <a:t>－　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きき</a:t>
            </a:r>
            <a:r>
              <a:rPr lang="ja-JP" altLang="en-US" dirty="0" smtClean="0"/>
              <a:t>たいです。 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want to hear</a:t>
            </a:r>
            <a:endParaRPr lang="en-A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たべ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3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7" y="234729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245"/>
            <a:ext cx="3240360" cy="39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たべます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のみ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の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4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かき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よ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よ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5" descr="j0342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7" y="692696"/>
            <a:ext cx="3149008" cy="2678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21" y="558266"/>
            <a:ext cx="297338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3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きき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32" y="572237"/>
            <a:ext cx="3527965" cy="2918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8640"/>
            <a:ext cx="2520414" cy="376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881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いき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し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し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75" y="647579"/>
            <a:ext cx="3820612" cy="276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16632"/>
            <a:ext cx="2808312" cy="38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4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かい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</a:t>
            </a:r>
            <a:r>
              <a:rPr lang="ja-JP" altLang="en-US" noProof="0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つくり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た</a:t>
            </a:r>
            <a:r>
              <a:rPr lang="ja-JP" altLang="en-US" dirty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34" charset="-128"/>
                <a:cs typeface="+mn-cs"/>
              </a:rPr>
              <a:t>つくります</a:t>
            </a:r>
            <a:endParaRPr kumimoji="0" lang="en-AU" sz="32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4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4" y="636549"/>
            <a:ext cx="3890293" cy="26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52" y="428573"/>
            <a:ext cx="3667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2" y="296028"/>
            <a:ext cx="8515350" cy="5135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Using</a:t>
            </a:r>
            <a:r>
              <a:rPr lang="ja-JP" altLang="en-US" dirty="0"/>
              <a:t> </a:t>
            </a:r>
            <a:r>
              <a:rPr lang="en-US" altLang="ja-JP" dirty="0" smtClean="0"/>
              <a:t>the</a:t>
            </a:r>
            <a:r>
              <a:rPr lang="ja-JP" altLang="en-US" dirty="0"/>
              <a:t> </a:t>
            </a:r>
            <a:r>
              <a:rPr lang="en-US" altLang="ja-JP" dirty="0" smtClean="0"/>
              <a:t>pictures as prompts say what you want to do using </a:t>
            </a:r>
            <a:r>
              <a:rPr lang="ja-JP" altLang="en-US" dirty="0" smtClean="0"/>
              <a:t>たい　</a:t>
            </a:r>
            <a:r>
              <a:rPr lang="en-US" altLang="ja-JP" dirty="0" smtClean="0"/>
              <a:t>form: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1133476"/>
            <a:ext cx="1789310" cy="1673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13" y="1128712"/>
            <a:ext cx="2240146" cy="1677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6" y="3125746"/>
            <a:ext cx="2240146" cy="167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190" y="1133476"/>
            <a:ext cx="2515902" cy="167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28" y="3178914"/>
            <a:ext cx="1800225" cy="1624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807" y="2635108"/>
            <a:ext cx="84189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えい</a:t>
            </a:r>
            <a:r>
              <a:rPr lang="ja-JP" altLang="en-US" dirty="0"/>
              <a:t>が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694943" y="2635108"/>
            <a:ext cx="1051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けいた</a:t>
            </a:r>
            <a:r>
              <a:rPr lang="ja-JP" altLang="en-US" dirty="0"/>
              <a:t>い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783765" y="2618121"/>
            <a:ext cx="10759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おんせ</a:t>
            </a:r>
            <a:r>
              <a:rPr lang="ja-JP" altLang="en-US" dirty="0"/>
              <a:t>ん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07082" y="4619027"/>
            <a:ext cx="10903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おみやげ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869274" y="4653009"/>
            <a:ext cx="64633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日本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630" y="3045770"/>
            <a:ext cx="2450528" cy="18378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0226" y="4699001"/>
            <a:ext cx="7553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すもう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151" y="4883667"/>
            <a:ext cx="1226198" cy="17150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3522" y="6442082"/>
            <a:ext cx="79701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おさけ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288" y="5014112"/>
            <a:ext cx="2009736" cy="1427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73859" y="6353026"/>
            <a:ext cx="9589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やきとり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51" y="4883667"/>
            <a:ext cx="1226198" cy="1715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2" y="296028"/>
            <a:ext cx="8515350" cy="5135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Sample</a:t>
            </a:r>
            <a:r>
              <a:rPr lang="ja-JP" altLang="en-US" dirty="0" smtClean="0"/>
              <a:t> </a:t>
            </a:r>
            <a:r>
              <a:rPr lang="en-US" altLang="ja-JP" dirty="0" smtClean="0"/>
              <a:t>answers: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1133476"/>
            <a:ext cx="1789310" cy="1673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1128712"/>
            <a:ext cx="2240146" cy="1677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6" y="3125746"/>
            <a:ext cx="2240146" cy="167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190" y="1133476"/>
            <a:ext cx="2515902" cy="167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328" y="3178914"/>
            <a:ext cx="1800225" cy="1624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574" y="2618121"/>
            <a:ext cx="243848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えいがを　みたいです。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767575" y="2618121"/>
            <a:ext cx="308610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けいたいを　つかいたいです。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951219" y="2618121"/>
            <a:ext cx="30828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おんせんに　はいりたいです。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5897" y="4550677"/>
            <a:ext cx="290496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おみやげを　かいたいです。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089010" y="4566207"/>
            <a:ext cx="26003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日</a:t>
            </a:r>
            <a:r>
              <a:rPr lang="ja-JP" altLang="en-US" dirty="0" smtClean="0"/>
              <a:t>本に　いきたい　です。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630" y="3045770"/>
            <a:ext cx="2450528" cy="18378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6298" y="4550677"/>
            <a:ext cx="235192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すもうを　みたいです。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622876" y="6453124"/>
            <a:ext cx="26244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おさけを　のみたいです。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288" y="5014112"/>
            <a:ext cx="2009736" cy="1427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0017" y="6440202"/>
            <a:ext cx="276870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やきとりを　たべたいです。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195</TotalTime>
  <Words>233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メイリオ</vt:lpstr>
      <vt:lpstr>ＭＳ Ｐゴシック</vt:lpstr>
      <vt:lpstr>Segoe</vt:lpstr>
      <vt:lpstr>Arial</vt:lpstr>
      <vt:lpstr>Century Gothic</vt:lpstr>
      <vt:lpstr>Trebuchet MS</vt:lpstr>
      <vt:lpstr>Berlin</vt:lpstr>
      <vt:lpstr>～たいんですが</vt:lpstr>
      <vt:lpstr>I’d like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pictures as prompts say what you want to do using たい　form:</vt:lpstr>
      <vt:lpstr>Sample answers: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～てみる</dc:title>
  <dc:creator>Inge Foley</dc:creator>
  <cp:lastModifiedBy>Inge Foley</cp:lastModifiedBy>
  <cp:revision>25</cp:revision>
  <dcterms:created xsi:type="dcterms:W3CDTF">2014-03-26T21:31:08Z</dcterms:created>
  <dcterms:modified xsi:type="dcterms:W3CDTF">2014-07-02T12:10:02Z</dcterms:modified>
</cp:coreProperties>
</file>