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8" r:id="rId5"/>
    <p:sldId id="265" r:id="rId6"/>
    <p:sldId id="266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8" r:id="rId15"/>
    <p:sldId id="269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59ACC-BB8B-40BD-9C3D-7515A99833BA}" type="datetimeFigureOut">
              <a:rPr lang="en-US"/>
              <a:t>9/29/2014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2B09C-4EB4-4858-8C5D-928515EB5FA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47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B3F5D-6129-4745-AD27-E1F8E3F0C4BE}" type="datetimeFigureOut">
              <a:rPr lang="en-US"/>
              <a:t>9/29/2014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0D2E-0C1A-4418-8763-9BB732EB1D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63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Freeform 175"/>
          <p:cNvSpPr>
            <a:spLocks/>
          </p:cNvSpPr>
          <p:nvPr/>
        </p:nvSpPr>
        <p:spPr bwMode="auto">
          <a:xfrm>
            <a:off x="0" y="5027613"/>
            <a:ext cx="3035694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1185" name="Freeform 176"/>
          <p:cNvSpPr>
            <a:spLocks/>
          </p:cNvSpPr>
          <p:nvPr/>
        </p:nvSpPr>
        <p:spPr bwMode="auto">
          <a:xfrm>
            <a:off x="0" y="5138739"/>
            <a:ext cx="2766543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grpSp>
        <p:nvGrpSpPr>
          <p:cNvPr id="1353" name="Group 1352"/>
          <p:cNvGrpSpPr/>
          <p:nvPr/>
        </p:nvGrpSpPr>
        <p:grpSpPr>
          <a:xfrm>
            <a:off x="-5716" y="5268913"/>
            <a:ext cx="1874532" cy="1612900"/>
            <a:chOff x="0" y="5268913"/>
            <a:chExt cx="2498725" cy="1612900"/>
          </a:xfrm>
        </p:grpSpPr>
        <p:sp>
          <p:nvSpPr>
            <p:cNvPr id="1220" name="Freeform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21" name="Freeform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22" name="Freeform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23" name="Freeform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24" name="Freeform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25" name="Freeform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26" name="Freeform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28" name="Freeform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29" name="Freeform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30" name="Freeform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31" name="Freeform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32" name="Freeform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33" name="Freeform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34" name="Freeform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35" name="Freeform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36" name="Freeform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37" name="Freeform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38" name="Freeform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39" name="Freeform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40" name="Freeform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41" name="Freeform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42" name="Freeform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43" name="Freeform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44" name="Freeform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45" name="Freeform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46" name="Freeform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47" name="Freeform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48" name="Freeform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49" name="Freeform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50" name="Freeform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51" name="Freeform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52" name="Freeform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53" name="Freeform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54" name="Freeform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55" name="Freeform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56" name="Freeform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57" name="Freeform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58" name="Freeform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59" name="Freeform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60" name="Freeform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61" name="Freeform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62" name="Freeform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63" name="Freeform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64" name="Freeform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65" name="Freeform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66" name="Freeform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67" name="Freeform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68" name="Freeform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69" name="Freeform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70" name="Freeform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71" name="Freeform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72" name="Freeform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73" name="Freeform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74" name="Freeform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75" name="Freeform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76" name="Freeform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77" name="Freeform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78" name="Freeform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79" name="Freeform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80" name="Freeform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81" name="Freeform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82" name="Freeform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83" name="Freeform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84" name="Freeform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85" name="Freeform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86" name="Freeform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87" name="Freeform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88" name="Freeform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89" name="Freeform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90" name="Freeform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91" name="Freeform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92" name="Freeform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93" name="Freeform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94" name="Freeform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95" name="Freeform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96" name="Freeform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97" name="Freeform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98" name="Freeform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99" name="Freeform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00" name="Freeform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01" name="Freeform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02" name="Freeform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03" name="Freeform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04" name="Freeform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05" name="Freeform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06" name="Freeform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07" name="Freeform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08" name="Freeform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09" name="Freeform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10" name="Freeform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11" name="Freeform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12" name="Freeform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13" name="Freeform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14" name="Freeform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15" name="Freeform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16" name="Freeform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17" name="Freeform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18" name="Freeform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19" name="Freeform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20" name="Freeform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21" name="Freeform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22" name="Freeform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23" name="Freeform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24" name="Freeform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25" name="Freeform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26" name="Freeform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27" name="Freeform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28" name="Freeform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29" name="Freeform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30" name="Freeform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31" name="Freeform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32" name="Freeform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33" name="Freeform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34" name="Freeform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35" name="Freeform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36" name="Freeform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37" name="Freeform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38" name="Freeform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39" name="Freeform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45" name="Freeform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46" name="Freeform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1151" name="Freeform 174"/>
          <p:cNvSpPr>
            <a:spLocks/>
          </p:cNvSpPr>
          <p:nvPr/>
        </p:nvSpPr>
        <p:spPr bwMode="auto">
          <a:xfrm>
            <a:off x="5691480" y="5129214"/>
            <a:ext cx="3454903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1186" name="Freeform 177"/>
          <p:cNvSpPr>
            <a:spLocks/>
          </p:cNvSpPr>
          <p:nvPr/>
        </p:nvSpPr>
        <p:spPr bwMode="auto">
          <a:xfrm>
            <a:off x="6046378" y="5243514"/>
            <a:ext cx="3100005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grpSp>
        <p:nvGrpSpPr>
          <p:cNvPr id="1348" name="Group 1347"/>
          <p:cNvGrpSpPr/>
          <p:nvPr/>
        </p:nvGrpSpPr>
        <p:grpSpPr>
          <a:xfrm>
            <a:off x="6801431" y="5339715"/>
            <a:ext cx="2344951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Freeform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88" name="Freeform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89" name="Freeform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90" name="Freeform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91" name="Freeform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92" name="Freeform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93" name="Freeform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94" name="Freeform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95" name="Freeform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96" name="Freeform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98" name="Freeform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99" name="Freeform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00" name="Freeform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01" name="Freeform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02" name="Freeform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03" name="Freeform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04" name="Freeform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05" name="Freeform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06" name="Freeform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07" name="Freeform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08" name="Freeform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09" name="Freeform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10" name="Freeform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11" name="Freeform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12" name="Freeform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13" name="Freeform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14" name="Freeform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15" name="Freeform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16" name="Freeform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18" name="Freeform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19" name="Freeform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1341" name="Freeform 331"/>
          <p:cNvSpPr>
            <a:spLocks/>
          </p:cNvSpPr>
          <p:nvPr/>
        </p:nvSpPr>
        <p:spPr bwMode="auto">
          <a:xfrm>
            <a:off x="5119831" y="4976813"/>
            <a:ext cx="4026552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1343" name="Freeform 333"/>
          <p:cNvSpPr>
            <a:spLocks/>
          </p:cNvSpPr>
          <p:nvPr/>
        </p:nvSpPr>
        <p:spPr bwMode="auto">
          <a:xfrm>
            <a:off x="5608114" y="5110164"/>
            <a:ext cx="3538269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grpSp>
        <p:nvGrpSpPr>
          <p:cNvPr id="1351" name="Group 1350"/>
          <p:cNvGrpSpPr/>
          <p:nvPr/>
        </p:nvGrpSpPr>
        <p:grpSpPr>
          <a:xfrm>
            <a:off x="1191" y="3359150"/>
            <a:ext cx="9141618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Freeform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40" name="Freeform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42" name="Freeform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685800"/>
            <a:ext cx="6859786" cy="2895600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3657599"/>
            <a:ext cx="6859786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9/29/2014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70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9/29/2014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40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B9F7-FE8F-4CB7-B90F-B7A115B006F6}" type="datetimeFigureOut">
              <a:rPr lang="en-US"/>
              <a:t>9/29/2014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40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676400"/>
            <a:ext cx="6859786" cy="3200400"/>
          </a:xfrm>
        </p:spPr>
        <p:txBody>
          <a:bodyPr lIns="0" anchor="b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859786" cy="982980"/>
          </a:xfrm>
        </p:spPr>
        <p:txBody>
          <a:bodyPr lIns="0" anchor="t">
            <a:normAutofit/>
          </a:bodyPr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/>
              <a:t>9/29/2014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828800"/>
            <a:ext cx="3361295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98" y="1828800"/>
            <a:ext cx="3361295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9/29/2014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83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3361295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743200"/>
            <a:ext cx="3361295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98" y="1828800"/>
            <a:ext cx="3361295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98" y="2743200"/>
            <a:ext cx="3361295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9/29/2014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63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1160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40" name="Date Placeholder 2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/>
              <a:t>9/29/2014</a:t>
            </a:fld>
            <a:endParaRPr/>
          </a:p>
        </p:txBody>
      </p:sp>
      <p:sp>
        <p:nvSpPr>
          <p:cNvPr id="241" name="Footer Placeholder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2" name="Slide Number Placeholder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DBB-F8DB-48F4-997A-49FAD7ECC765}" type="datetime1">
              <a:rPr lang="en-US"/>
              <a:t>9/29/2014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9" y="741872"/>
            <a:ext cx="3144067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1846" y="762000"/>
            <a:ext cx="4173037" cy="52578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9" y="3581400"/>
            <a:ext cx="3144067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884F-698C-4153-AB67-9A0F214F106F}" type="datetimeFigureOut">
              <a:rPr lang="en-US"/>
              <a:t>9/29/2014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EA86-1680-48AE-B31F-3E3431F3A32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8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7" y="741872"/>
            <a:ext cx="3144068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71846" y="762000"/>
            <a:ext cx="4173037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7" y="3581400"/>
            <a:ext cx="3144068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6" name="Date Placeholder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/>
              <a:t>9/29/2014</a:t>
            </a:fld>
            <a:endParaRPr/>
          </a:p>
        </p:txBody>
      </p:sp>
      <p:sp>
        <p:nvSpPr>
          <p:cNvPr id="87" name="Footer Placeholder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Freeform 330"/>
          <p:cNvSpPr>
            <a:spLocks/>
          </p:cNvSpPr>
          <p:nvPr/>
        </p:nvSpPr>
        <p:spPr bwMode="auto">
          <a:xfrm>
            <a:off x="0" y="5525051"/>
            <a:ext cx="9150908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685978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6874" y="6413501"/>
            <a:ext cx="931875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01A9C7-C274-4F50-89C9-83BDB06EDB81}" type="datetime1">
              <a:rPr lang="en-US"/>
              <a:pPr/>
              <a:t>9/29/2014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5230" y="6413501"/>
            <a:ext cx="5084551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9" y="6413501"/>
            <a:ext cx="641372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BBE7942-5B1B-4E74-B3CD-25BF9B0ABE25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5" r:id="rId4"/>
    <p:sldLayoutId id="2147483676" r:id="rId5"/>
    <p:sldLayoutId id="2147483667" r:id="rId6"/>
    <p:sldLayoutId id="2147483668" r:id="rId7"/>
    <p:sldLayoutId id="2147483674" r:id="rId8"/>
    <p:sldLayoutId id="2147483670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image" Target="../media/image12.jpeg"/><Relationship Id="rId7" Type="http://schemas.openxmlformats.org/officeDocument/2006/relationships/image" Target="../media/image16.wmf"/><Relationship Id="rId12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5" Type="http://schemas.openxmlformats.org/officeDocument/2006/relationships/image" Target="../media/image21.jpe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7.png"/><Relationship Id="rId1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>
                <a:latin typeface="Constantia" pitchFamily="18" charset="0"/>
              </a:rPr>
              <a:t>たりた</a:t>
            </a:r>
            <a:r>
              <a:rPr lang="ja-JP" altLang="en-US" dirty="0">
                <a:latin typeface="Constantia" pitchFamily="18" charset="0"/>
              </a:rPr>
              <a:t>り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onstantia" pitchFamily="18" charset="0"/>
              </a:rPr>
              <a:t>Saying things you do in any order</a:t>
            </a:r>
            <a:endParaRPr lang="en-US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48" y="885682"/>
            <a:ext cx="1470020" cy="2077628"/>
          </a:xfrm>
          <a:prstGeom prst="rect">
            <a:avLst/>
          </a:prstGeom>
        </p:spPr>
      </p:pic>
      <p:pic>
        <p:nvPicPr>
          <p:cNvPr id="5" name="Picture 4" descr="http://pds.exblog.jp/pds/1/200602/05/60/f0060760_20264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62" y="1051818"/>
            <a:ext cx="1660462" cy="11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933" y="849186"/>
            <a:ext cx="1761679" cy="1338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70" y="3325677"/>
            <a:ext cx="2229433" cy="1235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2982" y="2441858"/>
            <a:ext cx="1647878" cy="2043369"/>
          </a:xfrm>
          <a:prstGeom prst="rect">
            <a:avLst/>
          </a:prstGeom>
        </p:spPr>
      </p:pic>
      <p:pic>
        <p:nvPicPr>
          <p:cNvPr id="10" name="Picture 9" descr="j028087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85" y="5206282"/>
            <a:ext cx="1825789" cy="1145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2982" y="5023295"/>
            <a:ext cx="2703750" cy="145429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" y="5137882"/>
            <a:ext cx="2087125" cy="144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3342" y="65639"/>
            <a:ext cx="1541432" cy="21114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73419" y="4837780"/>
            <a:ext cx="1573890" cy="16529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99812" y="47702"/>
            <a:ext cx="1549416" cy="19175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8260" y="2612874"/>
            <a:ext cx="1526514" cy="1492890"/>
          </a:xfrm>
          <a:prstGeom prst="rect">
            <a:avLst/>
          </a:prstGeom>
        </p:spPr>
      </p:pic>
      <p:pic>
        <p:nvPicPr>
          <p:cNvPr id="18" name="Picture 6" descr="男の子（晩ごはん）　イラスト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201" y="2521100"/>
            <a:ext cx="1589702" cy="158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http://i.quizlet.net/i/v66xVkvwBU02BFNfyCGLIw_m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71" y="2679279"/>
            <a:ext cx="1557519" cy="190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58860" y="2784394"/>
            <a:ext cx="1107996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よみます</a:t>
            </a:r>
            <a:endParaRPr lang="en-US" altLang="ja-JP" dirty="0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86909" y="2011877"/>
            <a:ext cx="1107996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か</a:t>
            </a: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います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1994" y="2074621"/>
            <a:ext cx="1800493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（に）あいます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51146" y="1850927"/>
            <a:ext cx="1107996" cy="5909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みます</a:t>
            </a:r>
            <a:endParaRPr lang="en-US" altLang="ja-JP" dirty="0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かきま</a:t>
            </a:r>
            <a:r>
              <a:rPr lang="ja-JP" altLang="en-US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す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30346" y="2067952"/>
            <a:ext cx="877163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します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8734" y="4431960"/>
            <a:ext cx="1107996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とります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75093" y="6243232"/>
            <a:ext cx="1107996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いきます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3847" y="6414048"/>
            <a:ext cx="877163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みま</a:t>
            </a:r>
            <a:r>
              <a:rPr lang="ja-JP" altLang="en-US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す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62935" y="6294946"/>
            <a:ext cx="877163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ねます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80011" y="4011845"/>
            <a:ext cx="1107996" cy="5909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ききます</a:t>
            </a:r>
            <a:endParaRPr lang="en-US" altLang="ja-JP" dirty="0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ひきま</a:t>
            </a:r>
            <a:r>
              <a:rPr lang="ja-JP" altLang="en-US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す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41813" y="6459084"/>
            <a:ext cx="2031325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べんきょうします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41231" y="4381989"/>
            <a:ext cx="1107996" cy="5909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かきます</a:t>
            </a:r>
            <a:endParaRPr lang="en-US" altLang="ja-JP" dirty="0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よみま</a:t>
            </a:r>
            <a:r>
              <a:rPr lang="ja-JP" altLang="en-US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す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77817" y="4507377"/>
            <a:ext cx="1107996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のみます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39017" y="3971719"/>
            <a:ext cx="1107996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たべます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6144" y="126733"/>
            <a:ext cx="402225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000" dirty="0" smtClean="0"/>
              <a:t>Create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sentences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using:   </a:t>
            </a:r>
          </a:p>
          <a:p>
            <a:pPr>
              <a:lnSpc>
                <a:spcPct val="90000"/>
              </a:lnSpc>
            </a:pPr>
            <a:r>
              <a:rPr lang="en-US" altLang="ja-JP" sz="2000" dirty="0" smtClean="0"/>
              <a:t>VERB</a:t>
            </a:r>
            <a:r>
              <a:rPr lang="ja-JP" altLang="en-US" sz="2000" dirty="0">
                <a:solidFill>
                  <a:srgbClr val="FF0000"/>
                </a:solidFill>
              </a:rPr>
              <a:t>たり</a:t>
            </a:r>
            <a:r>
              <a:rPr lang="ja-JP" altLang="en-US" sz="2000" dirty="0"/>
              <a:t>　</a:t>
            </a:r>
            <a:r>
              <a:rPr lang="en-US" altLang="ja-JP" sz="2000" dirty="0"/>
              <a:t>VERB</a:t>
            </a:r>
            <a:r>
              <a:rPr lang="ja-JP" altLang="en-US" sz="2000" dirty="0">
                <a:solidFill>
                  <a:srgbClr val="FF0000"/>
                </a:solidFill>
              </a:rPr>
              <a:t>たり</a:t>
            </a:r>
            <a:r>
              <a:rPr lang="ja-JP" altLang="en-US" sz="2000" dirty="0"/>
              <a:t>　します</a:t>
            </a:r>
            <a:r>
              <a:rPr lang="ja-JP" altLang="en-US" sz="2000" dirty="0" smtClean="0"/>
              <a:t>。</a:t>
            </a:r>
            <a:endParaRPr lang="en-AU" sz="2000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629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335" y="6003988"/>
            <a:ext cx="4493538" cy="6740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/>
              <a:t>どようび</a:t>
            </a:r>
            <a:endParaRPr lang="en-US" altLang="ja-JP" dirty="0" smtClean="0"/>
          </a:p>
          <a:p>
            <a:pPr>
              <a:lnSpc>
                <a:spcPct val="90000"/>
              </a:lnSpc>
            </a:pPr>
            <a:r>
              <a:rPr lang="ja-JP" altLang="en-US" sz="2400" dirty="0"/>
              <a:t>土</a:t>
            </a:r>
            <a:r>
              <a:rPr lang="ja-JP" altLang="en-US" sz="2400" dirty="0" smtClean="0"/>
              <a:t>曜</a:t>
            </a:r>
            <a:r>
              <a:rPr lang="ja-JP" altLang="en-US" sz="2400" dirty="0"/>
              <a:t>日</a:t>
            </a:r>
            <a:r>
              <a:rPr lang="ja-JP" altLang="en-US" sz="2400" dirty="0" smtClean="0"/>
              <a:t>に　何を　し</a:t>
            </a:r>
            <a:r>
              <a:rPr lang="ja-JP" altLang="en-US" sz="2400" dirty="0" smtClean="0">
                <a:solidFill>
                  <a:srgbClr val="00B0F0"/>
                </a:solidFill>
              </a:rPr>
              <a:t>ま</a:t>
            </a:r>
            <a:r>
              <a:rPr lang="ja-JP" altLang="en-US" sz="2400" dirty="0" smtClean="0">
                <a:solidFill>
                  <a:srgbClr val="00B0F0"/>
                </a:solidFill>
              </a:rPr>
              <a:t>した</a:t>
            </a:r>
            <a:r>
              <a:rPr lang="ja-JP" altLang="en-US" sz="2400" dirty="0" smtClean="0"/>
              <a:t>か。</a:t>
            </a:r>
            <a:endParaRPr lang="en-US" altLang="ja-JP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6144" y="126733"/>
            <a:ext cx="506946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000" dirty="0" smtClean="0"/>
              <a:t>Answer these questions using the ‘</a:t>
            </a:r>
            <a:r>
              <a:rPr lang="en-US" altLang="ja-JP" sz="2000" dirty="0" err="1" smtClean="0"/>
              <a:t>tari</a:t>
            </a:r>
            <a:r>
              <a:rPr lang="en-US" altLang="ja-JP" sz="2000" dirty="0" smtClean="0"/>
              <a:t>’ form:</a:t>
            </a:r>
          </a:p>
          <a:p>
            <a:pPr>
              <a:lnSpc>
                <a:spcPct val="90000"/>
              </a:lnSpc>
            </a:pPr>
            <a:r>
              <a:rPr lang="en-US" altLang="ja-JP" sz="2000" dirty="0" smtClean="0"/>
              <a:t>VERB</a:t>
            </a:r>
            <a:r>
              <a:rPr lang="ja-JP" altLang="en-US" sz="2000" dirty="0">
                <a:solidFill>
                  <a:srgbClr val="FF0000"/>
                </a:solidFill>
              </a:rPr>
              <a:t>たり</a:t>
            </a:r>
            <a:r>
              <a:rPr lang="ja-JP" altLang="en-US" sz="2000" dirty="0"/>
              <a:t>　</a:t>
            </a:r>
            <a:r>
              <a:rPr lang="en-US" altLang="ja-JP" sz="2000" dirty="0"/>
              <a:t>VERB</a:t>
            </a:r>
            <a:r>
              <a:rPr lang="ja-JP" altLang="en-US" sz="2000" dirty="0">
                <a:solidFill>
                  <a:srgbClr val="FF0000"/>
                </a:solidFill>
              </a:rPr>
              <a:t>たり</a:t>
            </a:r>
            <a:r>
              <a:rPr lang="ja-JP" altLang="en-US" sz="2000" dirty="0"/>
              <a:t>　します</a:t>
            </a:r>
            <a:r>
              <a:rPr lang="ja-JP" altLang="en-US" sz="2000" dirty="0" smtClean="0"/>
              <a:t>。</a:t>
            </a:r>
            <a:endParaRPr lang="en-AU" sz="2000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238" y="3546917"/>
            <a:ext cx="3877985" cy="6740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/>
              <a:t>がっこう</a:t>
            </a:r>
            <a:endParaRPr lang="en-US" altLang="ja-JP" dirty="0" smtClean="0"/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学校で</a:t>
            </a:r>
            <a:r>
              <a:rPr lang="ja-JP" altLang="en-US" sz="2400" dirty="0" smtClean="0"/>
              <a:t>　何を　しますか。</a:t>
            </a:r>
            <a:endParaRPr lang="en-US" altLang="ja-JP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90219" y="4383808"/>
            <a:ext cx="4801314" cy="6740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/>
              <a:t>なつやす　　</a:t>
            </a:r>
            <a:endParaRPr lang="en-US" altLang="ja-JP" dirty="0" smtClean="0"/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夏</a:t>
            </a:r>
            <a:r>
              <a:rPr lang="ja-JP" altLang="en-US" sz="2400" dirty="0"/>
              <a:t>休</a:t>
            </a:r>
            <a:r>
              <a:rPr lang="ja-JP" altLang="en-US" sz="2400" dirty="0" smtClean="0"/>
              <a:t>みに　何を　し</a:t>
            </a:r>
            <a:r>
              <a:rPr lang="ja-JP" altLang="en-US" sz="2400" dirty="0" smtClean="0">
                <a:solidFill>
                  <a:srgbClr val="00B0F0"/>
                </a:solidFill>
              </a:rPr>
              <a:t>たいです</a:t>
            </a:r>
            <a:r>
              <a:rPr lang="ja-JP" altLang="en-US" sz="2400" dirty="0" smtClean="0"/>
              <a:t>か。</a:t>
            </a:r>
            <a:endParaRPr lang="en-US" altLang="ja-JP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67238" y="935924"/>
            <a:ext cx="4801314" cy="6740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/>
              <a:t>が</a:t>
            </a:r>
            <a:r>
              <a:rPr lang="ja-JP" altLang="en-US" dirty="0"/>
              <a:t>っ</a:t>
            </a:r>
            <a:r>
              <a:rPr lang="ja-JP" altLang="en-US" dirty="0" smtClean="0"/>
              <a:t>こう　　　　　なに</a:t>
            </a:r>
            <a:endParaRPr lang="en-US" altLang="ja-JP" dirty="0" smtClean="0"/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学校のあとで　何を　しますか。</a:t>
            </a:r>
            <a:endParaRPr lang="en-US" altLang="ja-JP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67238" y="1792545"/>
            <a:ext cx="4801314" cy="6740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/>
              <a:t>が</a:t>
            </a:r>
            <a:r>
              <a:rPr lang="ja-JP" altLang="en-US" dirty="0"/>
              <a:t>っ</a:t>
            </a:r>
            <a:r>
              <a:rPr lang="ja-JP" altLang="en-US" dirty="0" smtClean="0"/>
              <a:t>こう　　　　　　</a:t>
            </a:r>
            <a:endParaRPr lang="en-US" altLang="ja-JP" dirty="0" smtClean="0"/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学校のまえ</a:t>
            </a:r>
            <a:r>
              <a:rPr lang="ja-JP" altLang="en-US" sz="2400" dirty="0" smtClean="0"/>
              <a:t>に</a:t>
            </a:r>
            <a:r>
              <a:rPr lang="ja-JP" altLang="en-US" sz="2400" dirty="0" smtClean="0"/>
              <a:t>　何を　しますか。</a:t>
            </a:r>
            <a:endParaRPr lang="en-US" altLang="ja-JP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90219" y="5167097"/>
            <a:ext cx="4493538" cy="6740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/>
              <a:t>にほん　　</a:t>
            </a:r>
            <a:endParaRPr lang="en-US" altLang="ja-JP" dirty="0" smtClean="0"/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日</a:t>
            </a:r>
            <a:r>
              <a:rPr lang="ja-JP" altLang="en-US" sz="2400" dirty="0"/>
              <a:t>本</a:t>
            </a:r>
            <a:r>
              <a:rPr lang="ja-JP" altLang="en-US" sz="2400" dirty="0" smtClean="0"/>
              <a:t>で　何を　し</a:t>
            </a:r>
            <a:r>
              <a:rPr lang="ja-JP" altLang="en-US" sz="2400" dirty="0" smtClean="0">
                <a:solidFill>
                  <a:srgbClr val="00B0F0"/>
                </a:solidFill>
              </a:rPr>
              <a:t>たいです</a:t>
            </a:r>
            <a:r>
              <a:rPr lang="ja-JP" altLang="en-US" sz="2400" dirty="0" smtClean="0"/>
              <a:t>か。</a:t>
            </a:r>
            <a:endParaRPr lang="en-US" altLang="ja-JP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56103" y="2659866"/>
            <a:ext cx="5416868" cy="6740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/>
              <a:t>　　　   とき　ともだち　</a:t>
            </a:r>
            <a:endParaRPr lang="en-US" altLang="ja-JP" dirty="0" smtClean="0"/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ひまな時</a:t>
            </a:r>
            <a:r>
              <a:rPr lang="ja-JP" altLang="en-US" sz="2400" dirty="0" smtClean="0"/>
              <a:t>　友達と　何を　しますか。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704750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14432"/>
            <a:ext cx="1489262" cy="22352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144" y="126733"/>
            <a:ext cx="477265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000" dirty="0" smtClean="0"/>
              <a:t>What these people do in their spare time?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720" y="836712"/>
            <a:ext cx="3312367" cy="17820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/>
              <a:t>　</a:t>
            </a:r>
            <a:r>
              <a:rPr lang="ja-JP" altLang="en-US" sz="1600" dirty="0" smtClean="0"/>
              <a:t>　　　とき　じてんしゃ</a:t>
            </a:r>
            <a:endParaRPr lang="en-US" altLang="ja-JP" sz="1600" dirty="0" smtClean="0"/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ひまな時、</a:t>
            </a:r>
            <a:r>
              <a:rPr lang="ja-JP" altLang="en-US" sz="2400" dirty="0" smtClean="0"/>
              <a:t>自転車に　</a:t>
            </a:r>
            <a:endParaRPr lang="en-US" altLang="ja-JP" sz="2400" dirty="0" smtClean="0"/>
          </a:p>
          <a:p>
            <a:pPr>
              <a:lnSpc>
                <a:spcPct val="90000"/>
              </a:lnSpc>
            </a:pPr>
            <a:r>
              <a:rPr lang="ja-JP" altLang="en-US" sz="1600" dirty="0" smtClean="0"/>
              <a:t>の　　　　　　いぬ　　　さんぽ</a:t>
            </a:r>
            <a:endParaRPr lang="en-US" altLang="ja-JP" sz="1600" dirty="0" smtClean="0"/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乗ったり、</a:t>
            </a:r>
            <a:r>
              <a:rPr lang="ja-JP" altLang="en-US" sz="2400" dirty="0"/>
              <a:t>犬</a:t>
            </a:r>
            <a:r>
              <a:rPr lang="ja-JP" altLang="en-US" sz="2400" dirty="0" smtClean="0"/>
              <a:t>と　散歩</a:t>
            </a:r>
            <a:endParaRPr lang="en-US" altLang="ja-JP" sz="2400" dirty="0" smtClean="0"/>
          </a:p>
          <a:p>
            <a:pPr>
              <a:lnSpc>
                <a:spcPct val="90000"/>
              </a:lnSpc>
            </a:pPr>
            <a:endParaRPr lang="en-US" altLang="ja-JP" sz="1600" dirty="0"/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をしたりします。</a:t>
            </a:r>
            <a:endParaRPr lang="en-US" altLang="ja-JP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08" y="4340794"/>
            <a:ext cx="1447630" cy="21694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2947" y="4746544"/>
            <a:ext cx="3586143" cy="17820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/>
              <a:t>しゅうまつ</a:t>
            </a:r>
            <a:endParaRPr lang="en-US" altLang="ja-JP" sz="1600" dirty="0" smtClean="0"/>
          </a:p>
          <a:p>
            <a:pPr>
              <a:lnSpc>
                <a:spcPct val="90000"/>
              </a:lnSpc>
            </a:pPr>
            <a:r>
              <a:rPr lang="ja-JP" altLang="en-US" sz="2400" dirty="0"/>
              <a:t>週</a:t>
            </a:r>
            <a:r>
              <a:rPr lang="ja-JP" altLang="en-US" sz="2400" dirty="0" smtClean="0"/>
              <a:t>末に　</a:t>
            </a:r>
            <a:r>
              <a:rPr lang="ja-JP" altLang="en-US" sz="2400" dirty="0"/>
              <a:t>フェイスブッ</a:t>
            </a:r>
            <a:r>
              <a:rPr lang="ja-JP" altLang="en-US" sz="2400" dirty="0" smtClean="0"/>
              <a:t>ク</a:t>
            </a:r>
            <a:endParaRPr lang="en-US" altLang="ja-JP" sz="2400" dirty="0" smtClean="0"/>
          </a:p>
          <a:p>
            <a:pPr>
              <a:lnSpc>
                <a:spcPct val="90000"/>
              </a:lnSpc>
            </a:pPr>
            <a:r>
              <a:rPr lang="ja-JP" altLang="en-US" sz="1600" dirty="0" smtClean="0"/>
              <a:t>　</a:t>
            </a:r>
            <a:r>
              <a:rPr lang="ja-JP" altLang="en-US" sz="1600" dirty="0"/>
              <a:t>　</a:t>
            </a:r>
            <a:r>
              <a:rPr lang="ja-JP" altLang="en-US" sz="1600" dirty="0" smtClean="0"/>
              <a:t>み　　　　し</a:t>
            </a:r>
            <a:r>
              <a:rPr lang="ja-JP" altLang="en-US" sz="1600" dirty="0"/>
              <a:t>ゃし</a:t>
            </a:r>
            <a:r>
              <a:rPr lang="ja-JP" altLang="en-US" sz="1600" dirty="0" smtClean="0"/>
              <a:t>ん　　</a:t>
            </a:r>
            <a:endParaRPr lang="en-US" altLang="ja-JP" sz="2400" dirty="0"/>
          </a:p>
          <a:p>
            <a:pPr>
              <a:lnSpc>
                <a:spcPct val="90000"/>
              </a:lnSpc>
            </a:pPr>
            <a:r>
              <a:rPr lang="ja-JP" altLang="en-US" sz="2400" dirty="0"/>
              <a:t>を見た</a:t>
            </a:r>
            <a:r>
              <a:rPr lang="ja-JP" altLang="en-US" sz="2400" dirty="0" smtClean="0"/>
              <a:t>り、写</a:t>
            </a:r>
            <a:r>
              <a:rPr lang="ja-JP" altLang="en-US" sz="2400" dirty="0"/>
              <a:t>真</a:t>
            </a:r>
            <a:r>
              <a:rPr lang="ja-JP" altLang="en-US" sz="2400" dirty="0" smtClean="0"/>
              <a:t>を</a:t>
            </a:r>
            <a:r>
              <a:rPr lang="ja-JP" altLang="en-US" sz="2400" dirty="0"/>
              <a:t>　</a:t>
            </a:r>
            <a:endParaRPr lang="en-US" altLang="ja-JP" sz="2400" dirty="0" smtClean="0"/>
          </a:p>
          <a:p>
            <a:pPr>
              <a:lnSpc>
                <a:spcPct val="90000"/>
              </a:lnSpc>
            </a:pPr>
            <a:r>
              <a:rPr lang="ja-JP" altLang="en-US" sz="1600" dirty="0"/>
              <a:t>と</a:t>
            </a:r>
            <a:endParaRPr lang="en-US" altLang="ja-JP" sz="2400" dirty="0"/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撮っ</a:t>
            </a:r>
            <a:r>
              <a:rPr lang="ja-JP" altLang="en-US" sz="2400" dirty="0"/>
              <a:t>た</a:t>
            </a:r>
            <a:r>
              <a:rPr lang="ja-JP" altLang="en-US" sz="2400" dirty="0" smtClean="0"/>
              <a:t>り</a:t>
            </a:r>
            <a:r>
              <a:rPr lang="ja-JP" altLang="en-US" sz="2400" dirty="0"/>
              <a:t>します</a:t>
            </a:r>
            <a:r>
              <a:rPr lang="ja-JP" altLang="en-US" sz="2400" dirty="0" smtClean="0"/>
              <a:t>。</a:t>
            </a:r>
            <a:endParaRPr lang="en-US" altLang="ja-JP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277761"/>
            <a:ext cx="1853952" cy="2780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24791" y="2707962"/>
            <a:ext cx="2880320" cy="19205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altLang="ja-JP" sz="1600" b="1" dirty="0" smtClean="0"/>
          </a:p>
          <a:p>
            <a:pPr>
              <a:lnSpc>
                <a:spcPct val="90000"/>
              </a:lnSpc>
            </a:pPr>
            <a:r>
              <a:rPr lang="ja-JP" altLang="en-US" sz="2400" b="1" dirty="0" smtClean="0"/>
              <a:t>サッカ</a:t>
            </a:r>
            <a:r>
              <a:rPr lang="ja-JP" altLang="en-US" sz="2400" b="1" dirty="0"/>
              <a:t>ーをしたり、</a:t>
            </a:r>
            <a:r>
              <a:rPr lang="ja-JP" altLang="en-US" sz="2400" b="1" dirty="0" smtClean="0"/>
              <a:t>　</a:t>
            </a:r>
            <a:endParaRPr lang="en-US" altLang="ja-JP" sz="2400" b="1" dirty="0" smtClean="0"/>
          </a:p>
          <a:p>
            <a:pPr>
              <a:lnSpc>
                <a:spcPct val="90000"/>
              </a:lnSpc>
            </a:pPr>
            <a:r>
              <a:rPr lang="ja-JP" altLang="en-US" sz="1600" b="1" dirty="0"/>
              <a:t>ともだ</a:t>
            </a:r>
            <a:r>
              <a:rPr lang="ja-JP" altLang="en-US" sz="1600" b="1" dirty="0" smtClean="0"/>
              <a:t>ち</a:t>
            </a:r>
            <a:r>
              <a:rPr lang="ja-JP" altLang="en-US" sz="2000" b="1" dirty="0"/>
              <a:t>　</a:t>
            </a:r>
            <a:endParaRPr lang="en-US" altLang="ja-JP" sz="2000" b="1" dirty="0"/>
          </a:p>
          <a:p>
            <a:pPr>
              <a:lnSpc>
                <a:spcPct val="90000"/>
              </a:lnSpc>
            </a:pPr>
            <a:r>
              <a:rPr lang="ja-JP" altLang="en-US" sz="2400" b="1" dirty="0"/>
              <a:t>友達</a:t>
            </a:r>
            <a:r>
              <a:rPr lang="ja-JP" altLang="en-US" sz="2400" b="1" dirty="0" smtClean="0"/>
              <a:t>と </a:t>
            </a:r>
            <a:r>
              <a:rPr lang="ja-JP" altLang="en-US" sz="2400" b="1" dirty="0" smtClean="0"/>
              <a:t>ギターを　</a:t>
            </a:r>
            <a:endParaRPr lang="en-US" altLang="ja-JP" sz="2400" b="1" dirty="0" smtClean="0"/>
          </a:p>
          <a:p>
            <a:pPr>
              <a:lnSpc>
                <a:spcPct val="90000"/>
              </a:lnSpc>
            </a:pPr>
            <a:endParaRPr lang="en-US" altLang="ja-JP" sz="2400" b="1" dirty="0"/>
          </a:p>
          <a:p>
            <a:pPr>
              <a:lnSpc>
                <a:spcPct val="90000"/>
              </a:lnSpc>
            </a:pPr>
            <a:r>
              <a:rPr lang="ja-JP" altLang="en-US" sz="2400" b="1" dirty="0" smtClean="0"/>
              <a:t>ひたりします。</a:t>
            </a:r>
            <a:endParaRPr lang="en-US" altLang="ja-JP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40700" y="2707962"/>
            <a:ext cx="877163" cy="3416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/>
              <a:t>あゆ</a:t>
            </a:r>
            <a:r>
              <a:rPr lang="ja-JP" altLang="en-US" dirty="0"/>
              <a:t>み</a:t>
            </a:r>
            <a:endParaRPr lang="en-AU" dirty="0" err="1" smtClean="0"/>
          </a:p>
        </p:txBody>
      </p:sp>
      <p:sp>
        <p:nvSpPr>
          <p:cNvPr id="11" name="Rectangle 10"/>
          <p:cNvSpPr/>
          <p:nvPr/>
        </p:nvSpPr>
        <p:spPr>
          <a:xfrm>
            <a:off x="653711" y="6343904"/>
            <a:ext cx="88197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dirty="0" smtClean="0"/>
              <a:t>えりか</a:t>
            </a:r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7694487" y="4874023"/>
            <a:ext cx="64953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dirty="0" smtClean="0"/>
              <a:t>とし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0134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727201"/>
            <a:ext cx="1743075" cy="2619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03775"/>
            <a:ext cx="1812221" cy="27162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144" y="126733"/>
            <a:ext cx="749525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000" dirty="0" smtClean="0"/>
              <a:t>Listen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to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Sensei talk about these people.  Write down what they do.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1531" y="3249168"/>
            <a:ext cx="646331" cy="3416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/>
              <a:t>ひ</a:t>
            </a:r>
            <a:r>
              <a:rPr lang="ja-JP" altLang="en-US" dirty="0"/>
              <a:t>ろ</a:t>
            </a:r>
            <a:endParaRPr lang="en-AU" dirty="0" err="1" smtClean="0"/>
          </a:p>
        </p:txBody>
      </p:sp>
      <p:sp>
        <p:nvSpPr>
          <p:cNvPr id="11" name="Rectangle 10"/>
          <p:cNvSpPr/>
          <p:nvPr/>
        </p:nvSpPr>
        <p:spPr>
          <a:xfrm>
            <a:off x="653711" y="6343904"/>
            <a:ext cx="87716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dirty="0" smtClean="0"/>
              <a:t>ふみこ</a:t>
            </a:r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6342904" y="3064502"/>
            <a:ext cx="87716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dirty="0" smtClean="0"/>
              <a:t>まりこ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1124744"/>
            <a:ext cx="2592288" cy="20867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Hiro</a:t>
            </a:r>
            <a:endParaRPr lang="en-US" altLang="ja-JP" sz="2400" dirty="0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sz="2400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sz="2400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AU" sz="2400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6" y="4027806"/>
            <a:ext cx="1994731" cy="23398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11760" y="4199992"/>
            <a:ext cx="2592288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Fumiko</a:t>
            </a:r>
            <a:endParaRPr lang="en-US" sz="2400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sz="2400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AU" sz="2400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2160" y="3645024"/>
            <a:ext cx="2592288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Mariko</a:t>
            </a:r>
          </a:p>
          <a:p>
            <a:pPr>
              <a:lnSpc>
                <a:spcPct val="90000"/>
              </a:lnSpc>
            </a:pPr>
            <a:endParaRPr lang="en-US" sz="2400" dirty="0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sz="2400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AU" sz="2400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37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727201"/>
            <a:ext cx="1743075" cy="2619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03775"/>
            <a:ext cx="1812221" cy="27162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144" y="126733"/>
            <a:ext cx="749525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000" dirty="0" smtClean="0"/>
              <a:t>Listen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to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Sensei talk about these people.  Write down what they do.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1531" y="3249168"/>
            <a:ext cx="646331" cy="3416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/>
              <a:t>ひ</a:t>
            </a:r>
            <a:r>
              <a:rPr lang="ja-JP" altLang="en-US" dirty="0"/>
              <a:t>ろ</a:t>
            </a:r>
            <a:endParaRPr lang="en-AU" dirty="0" err="1" smtClean="0"/>
          </a:p>
        </p:txBody>
      </p:sp>
      <p:sp>
        <p:nvSpPr>
          <p:cNvPr id="11" name="Rectangle 10"/>
          <p:cNvSpPr/>
          <p:nvPr/>
        </p:nvSpPr>
        <p:spPr>
          <a:xfrm>
            <a:off x="653711" y="6343904"/>
            <a:ext cx="87716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dirty="0" smtClean="0"/>
              <a:t>ふみこ</a:t>
            </a:r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6342904" y="3064502"/>
            <a:ext cx="87716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dirty="0" smtClean="0"/>
              <a:t>まりこ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1124744"/>
            <a:ext cx="2592288" cy="21698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Hiro</a:t>
            </a:r>
            <a:endParaRPr lang="en-US" altLang="ja-JP" sz="2400" dirty="0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ja-JP" altLang="en-US" dirty="0" smtClean="0"/>
              <a:t>ぼくは１１さいです。月曜日から土曜日まで　がっこうに　行きます。がっこうで　べんきょうしたり、ともだちと　はなしたりします。　すきです。</a:t>
            </a:r>
            <a:endParaRPr lang="en-AU" sz="2400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6" y="4027806"/>
            <a:ext cx="1994731" cy="23398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11760" y="4199992"/>
            <a:ext cx="2952328" cy="16712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Fumiko</a:t>
            </a:r>
            <a:endParaRPr lang="en-US" sz="2400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ja-JP" altLang="en-US" dirty="0" smtClean="0"/>
              <a:t>マックドナルドで　アルバイトを　します。</a:t>
            </a:r>
            <a:endParaRPr lang="en-US" altLang="ja-JP" dirty="0" smtClean="0"/>
          </a:p>
          <a:p>
            <a:pPr>
              <a:lnSpc>
                <a:spcPct val="90000"/>
              </a:lnSpc>
            </a:pPr>
            <a:r>
              <a:rPr lang="ja-JP" altLang="en-US" dirty="0" smtClean="0"/>
              <a:t>アルバイトで、そうじをしたり、りょうりをしたりします。だいすきですよ！</a:t>
            </a:r>
            <a:endParaRPr lang="en-AU" dirty="0" err="1" smtClean="0"/>
          </a:p>
        </p:txBody>
      </p:sp>
      <p:sp>
        <p:nvSpPr>
          <p:cNvPr id="17" name="TextBox 16"/>
          <p:cNvSpPr txBox="1"/>
          <p:nvPr/>
        </p:nvSpPr>
        <p:spPr>
          <a:xfrm>
            <a:off x="5796137" y="3576744"/>
            <a:ext cx="3168351" cy="26684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Mariko</a:t>
            </a:r>
          </a:p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わたしは　ひしょです。</a:t>
            </a:r>
            <a:endParaRPr lang="en-US" altLang="ja-JP" dirty="0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しごとで　タイプを　したり、でんわに　でたりします。ひるやすみは１２時です。ひるやすみに、町でかいものをしたり、ともだちと　コーヒーを　のんだりします。しごとは　たいへんですが、ひるやすみは　だいすきです。</a:t>
            </a:r>
            <a:endParaRPr lang="en-AU" sz="2400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1439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650460"/>
          </a:xfrm>
        </p:spPr>
        <p:txBody>
          <a:bodyPr/>
          <a:lstStyle/>
          <a:p>
            <a:r>
              <a:rPr lang="en-US" dirty="0" smtClean="0"/>
              <a:t>~</a:t>
            </a:r>
            <a:r>
              <a:rPr lang="ja-JP" altLang="en-US" dirty="0" smtClean="0"/>
              <a:t>たり～たり　します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6" y="1250784"/>
            <a:ext cx="7606357" cy="1386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 say the things you do </a:t>
            </a:r>
          </a:p>
          <a:p>
            <a:pPr marL="0" indent="0">
              <a:buNone/>
            </a:pPr>
            <a:r>
              <a:rPr lang="en-US" dirty="0" smtClean="0"/>
              <a:t>(in any order, among many other things, “</a:t>
            </a:r>
            <a:r>
              <a:rPr lang="en-US" altLang="ja-JP" dirty="0" smtClean="0"/>
              <a:t>etcetera</a:t>
            </a:r>
            <a:r>
              <a:rPr lang="en-US" dirty="0" smtClean="0"/>
              <a:t>”):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736" y="2902974"/>
            <a:ext cx="4788490" cy="4247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400" dirty="0"/>
              <a:t>VERB</a:t>
            </a:r>
            <a:r>
              <a:rPr lang="ja-JP" altLang="en-US" sz="2400" dirty="0">
                <a:solidFill>
                  <a:srgbClr val="FF0000"/>
                </a:solidFill>
              </a:rPr>
              <a:t>たり</a:t>
            </a:r>
            <a:r>
              <a:rPr lang="ja-JP" altLang="en-US" sz="2400" dirty="0"/>
              <a:t>　</a:t>
            </a:r>
            <a:r>
              <a:rPr lang="en-US" altLang="ja-JP" sz="2400" dirty="0"/>
              <a:t>VERB</a:t>
            </a:r>
            <a:r>
              <a:rPr lang="ja-JP" altLang="en-US" sz="2400" dirty="0">
                <a:solidFill>
                  <a:srgbClr val="FF0000"/>
                </a:solidFill>
              </a:rPr>
              <a:t>たり</a:t>
            </a:r>
            <a:r>
              <a:rPr lang="ja-JP" altLang="en-US" sz="2400" dirty="0"/>
              <a:t>　します</a:t>
            </a:r>
            <a:r>
              <a:rPr lang="ja-JP" altLang="en-US" sz="2400" dirty="0" smtClean="0"/>
              <a:t>。</a:t>
            </a:r>
            <a:endParaRPr lang="en-AU" sz="2400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5301208"/>
            <a:ext cx="6955750" cy="9510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/>
              <a:t>ほん　　よ　　　　　　　　　　　　　　み</a:t>
            </a:r>
            <a:endParaRPr lang="en-US" altLang="ja-JP" dirty="0" smtClean="0"/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本を　読んだり、　テレビを　見たり　します。</a:t>
            </a:r>
            <a:endParaRPr lang="en-US" altLang="ja-JP" sz="2400" dirty="0" smtClean="0"/>
          </a:p>
          <a:p>
            <a:pPr>
              <a:lnSpc>
                <a:spcPct val="90000"/>
              </a:lnSpc>
            </a:pPr>
            <a:r>
              <a:rPr lang="en-US" i="1" dirty="0" smtClean="0"/>
              <a:t>I do things like reading books and watchin</a:t>
            </a:r>
            <a:r>
              <a:rPr lang="en-US" i="1" dirty="0" smtClean="0"/>
              <a:t>g </a:t>
            </a:r>
            <a:r>
              <a:rPr lang="en-US" i="1" dirty="0" err="1" smtClean="0"/>
              <a:t>tv</a:t>
            </a:r>
            <a:r>
              <a:rPr lang="en-US" i="1" dirty="0" smtClean="0"/>
              <a:t>. </a:t>
            </a:r>
            <a:endParaRPr lang="en-AU" i="1" dirty="0" err="1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680836"/>
            <a:ext cx="1897960" cy="129089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8542"/>
            <a:ext cx="1442298" cy="145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43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chemeClr val="bg1"/>
                </a:solidFill>
              </a:rPr>
              <a:t>How to make the </a:t>
            </a:r>
            <a:r>
              <a:rPr lang="ja-JP" altLang="en-US" dirty="0" smtClean="0">
                <a:solidFill>
                  <a:schemeClr val="bg1"/>
                </a:solidFill>
              </a:rPr>
              <a:t>た</a:t>
            </a:r>
            <a:r>
              <a:rPr lang="ja-JP" altLang="en-US" dirty="0">
                <a:solidFill>
                  <a:schemeClr val="bg1"/>
                </a:solidFill>
              </a:rPr>
              <a:t>り</a:t>
            </a:r>
            <a:r>
              <a:rPr lang="en-US" dirty="0" smtClean="0">
                <a:solidFill>
                  <a:schemeClr val="bg1"/>
                </a:solidFill>
              </a:rPr>
              <a:t> form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9625" y="1066800"/>
            <a:ext cx="74295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0000"/>
                </a:solidFill>
              </a:rPr>
              <a:t>‘e’ sound </a:t>
            </a:r>
            <a:r>
              <a:rPr lang="en-US" altLang="en-US" dirty="0">
                <a:solidFill>
                  <a:srgbClr val="000000"/>
                </a:solidFill>
              </a:rPr>
              <a:t>before the </a:t>
            </a:r>
            <a:r>
              <a:rPr lang="ja-JP" altLang="en-US" dirty="0" smtClean="0">
                <a:solidFill>
                  <a:srgbClr val="000000"/>
                </a:solidFill>
              </a:rPr>
              <a:t>ま</a:t>
            </a:r>
            <a:r>
              <a:rPr lang="ja-JP" altLang="en-US" dirty="0">
                <a:solidFill>
                  <a:srgbClr val="000000"/>
                </a:solidFill>
              </a:rPr>
              <a:t>す</a:t>
            </a:r>
            <a:r>
              <a:rPr lang="ja-JP" altLang="en-US" dirty="0" smtClean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70C0"/>
                </a:solidFill>
              </a:rPr>
              <a:t>or</a:t>
            </a:r>
            <a:r>
              <a:rPr lang="en-US" altLang="ja-JP" dirty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‘one hiragana’ </a:t>
            </a:r>
            <a:r>
              <a:rPr lang="en-US" altLang="ja-JP" dirty="0">
                <a:solidFill>
                  <a:srgbClr val="000000"/>
                </a:solidFill>
              </a:rPr>
              <a:t>before the </a:t>
            </a:r>
            <a:r>
              <a:rPr lang="ja-JP" altLang="en-US" dirty="0" smtClean="0">
                <a:solidFill>
                  <a:srgbClr val="000000"/>
                </a:solidFill>
              </a:rPr>
              <a:t>ます</a:t>
            </a:r>
            <a:r>
              <a:rPr lang="ja-JP" altLang="en-US" dirty="0">
                <a:solidFill>
                  <a:srgbClr val="000000"/>
                </a:solidFill>
              </a:rPr>
              <a:t>　</a:t>
            </a:r>
            <a:endParaRPr lang="en-US" altLang="ja-JP" dirty="0">
              <a:solidFill>
                <a:srgbClr val="000000"/>
              </a:solidFill>
            </a:endParaRPr>
          </a:p>
          <a:p>
            <a:pPr algn="ctr" eaLnBrk="1" hangingPunct="1"/>
            <a:endParaRPr lang="en-US" altLang="en-US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drop the </a:t>
            </a:r>
            <a:r>
              <a:rPr lang="ja-JP" altLang="en-US" dirty="0" smtClean="0">
                <a:solidFill>
                  <a:srgbClr val="000000"/>
                </a:solidFill>
              </a:rPr>
              <a:t>ます</a:t>
            </a:r>
            <a:r>
              <a:rPr lang="ja-JP" altLang="en-US" dirty="0">
                <a:solidFill>
                  <a:srgbClr val="000000"/>
                </a:solidFill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</a:rPr>
              <a:t>and </a:t>
            </a:r>
            <a:r>
              <a:rPr lang="en-US" altLang="en-US" dirty="0">
                <a:solidFill>
                  <a:srgbClr val="7030A0"/>
                </a:solidFill>
              </a:rPr>
              <a:t>add </a:t>
            </a:r>
            <a:r>
              <a:rPr lang="ja-JP" altLang="en-US" dirty="0" smtClean="0">
                <a:solidFill>
                  <a:srgbClr val="7030A0"/>
                </a:solidFill>
              </a:rPr>
              <a:t>たり</a:t>
            </a:r>
            <a:endParaRPr lang="en-US" altLang="en-US" dirty="0">
              <a:solidFill>
                <a:srgbClr val="7030A0"/>
              </a:solidFill>
            </a:endParaRPr>
          </a:p>
        </p:txBody>
      </p:sp>
      <p:sp>
        <p:nvSpPr>
          <p:cNvPr id="38916" name="TextBox 2"/>
          <p:cNvSpPr txBox="1">
            <a:spLocks noChangeArrowheads="1"/>
          </p:cNvSpPr>
          <p:nvPr/>
        </p:nvSpPr>
        <p:spPr bwMode="auto">
          <a:xfrm>
            <a:off x="538163" y="766763"/>
            <a:ext cx="31037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Ichidan</a:t>
            </a:r>
            <a:r>
              <a:rPr lang="en-US" alt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verbs </a:t>
            </a:r>
            <a:r>
              <a:rPr lang="en-US" alt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(Group 2 verbs)</a:t>
            </a:r>
            <a:endParaRPr lang="en-US" altLang="en-US" sz="1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19600" y="1371600"/>
            <a:ext cx="0" cy="37306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76288" y="2590800"/>
            <a:ext cx="7529512" cy="12112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0000"/>
                </a:solidFill>
              </a:rPr>
              <a:t>‘</a:t>
            </a:r>
            <a:r>
              <a:rPr lang="en-US" altLang="en-US" dirty="0" err="1">
                <a:solidFill>
                  <a:srgbClr val="FF0000"/>
                </a:solidFill>
              </a:rPr>
              <a:t>i</a:t>
            </a:r>
            <a:r>
              <a:rPr lang="en-US" altLang="en-US" dirty="0">
                <a:solidFill>
                  <a:srgbClr val="FF0000"/>
                </a:solidFill>
              </a:rPr>
              <a:t>’ sound </a:t>
            </a:r>
            <a:r>
              <a:rPr lang="en-US" altLang="en-US" dirty="0">
                <a:solidFill>
                  <a:srgbClr val="000000"/>
                </a:solidFill>
              </a:rPr>
              <a:t>before the </a:t>
            </a:r>
            <a:r>
              <a:rPr lang="ja-JP" altLang="en-US" dirty="0" smtClean="0">
                <a:solidFill>
                  <a:srgbClr val="000000"/>
                </a:solidFill>
              </a:rPr>
              <a:t>ま</a:t>
            </a:r>
            <a:r>
              <a:rPr lang="ja-JP" altLang="en-US" dirty="0">
                <a:solidFill>
                  <a:srgbClr val="000000"/>
                </a:solidFill>
              </a:rPr>
              <a:t>す</a:t>
            </a:r>
            <a:endParaRPr lang="en-US" altLang="ja-JP" dirty="0">
              <a:solidFill>
                <a:srgbClr val="000000"/>
              </a:solidFill>
            </a:endParaRPr>
          </a:p>
          <a:p>
            <a:pPr algn="ctr" eaLnBrk="1" hangingPunct="1"/>
            <a:endParaRPr lang="en-US" altLang="ja-JP" dirty="0">
              <a:solidFill>
                <a:srgbClr val="000000"/>
              </a:solidFill>
            </a:endParaRPr>
          </a:p>
          <a:p>
            <a:pPr algn="ctr" eaLnBrk="1" hangingPunct="1"/>
            <a:r>
              <a:rPr lang="en-US" altLang="ja-JP" dirty="0">
                <a:solidFill>
                  <a:srgbClr val="000000"/>
                </a:solidFill>
              </a:rPr>
              <a:t>drop </a:t>
            </a:r>
            <a:r>
              <a:rPr lang="en-US" altLang="en-US" dirty="0">
                <a:solidFill>
                  <a:srgbClr val="000000"/>
                </a:solidFill>
              </a:rPr>
              <a:t>the ‘</a:t>
            </a:r>
            <a:r>
              <a:rPr lang="en-US" altLang="en-US" dirty="0" err="1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’ sound</a:t>
            </a:r>
            <a:r>
              <a:rPr lang="ja-JP" altLang="en-US" dirty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and </a:t>
            </a:r>
            <a:r>
              <a:rPr lang="en-US" altLang="ja-JP" dirty="0" smtClean="0">
                <a:solidFill>
                  <a:srgbClr val="000000"/>
                </a:solidFill>
              </a:rPr>
              <a:t>the </a:t>
            </a:r>
            <a:r>
              <a:rPr lang="ja-JP" altLang="en-US" dirty="0" smtClean="0">
                <a:solidFill>
                  <a:srgbClr val="000000"/>
                </a:solidFill>
              </a:rPr>
              <a:t>ます</a:t>
            </a:r>
            <a:endParaRPr lang="en-US" altLang="ja-JP" dirty="0">
              <a:solidFill>
                <a:srgbClr val="000000"/>
              </a:solidFill>
            </a:endParaRPr>
          </a:p>
          <a:p>
            <a:pPr algn="ctr" eaLnBrk="1" hangingPunct="1"/>
            <a:r>
              <a:rPr lang="en-US" altLang="en-US" dirty="0">
                <a:solidFill>
                  <a:srgbClr val="7030A0"/>
                </a:solidFill>
              </a:rPr>
              <a:t>add the correct </a:t>
            </a:r>
            <a:r>
              <a:rPr lang="ja-JP" altLang="en-US" dirty="0" smtClean="0">
                <a:solidFill>
                  <a:srgbClr val="7030A0"/>
                </a:solidFill>
              </a:rPr>
              <a:t>たり </a:t>
            </a:r>
            <a:r>
              <a:rPr lang="en-US" altLang="ja-JP" dirty="0">
                <a:solidFill>
                  <a:srgbClr val="7030A0"/>
                </a:solidFill>
              </a:rPr>
              <a:t>form </a:t>
            </a:r>
            <a:r>
              <a:rPr lang="en-US" altLang="ja-JP" dirty="0">
                <a:solidFill>
                  <a:srgbClr val="000000"/>
                </a:solidFill>
              </a:rPr>
              <a:t>ending according to the </a:t>
            </a:r>
            <a:r>
              <a:rPr lang="en-US" altLang="ja-JP" dirty="0" smtClean="0">
                <a:solidFill>
                  <a:srgbClr val="000000"/>
                </a:solidFill>
              </a:rPr>
              <a:t>rules: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8919" name="TextBox 13"/>
          <p:cNvSpPr txBox="1">
            <a:spLocks noChangeArrowheads="1"/>
          </p:cNvSpPr>
          <p:nvPr/>
        </p:nvSpPr>
        <p:spPr bwMode="auto">
          <a:xfrm>
            <a:off x="533400" y="2278063"/>
            <a:ext cx="3017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Godan</a:t>
            </a:r>
            <a:r>
              <a:rPr lang="en-US" alt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verbs </a:t>
            </a:r>
            <a:r>
              <a:rPr lang="en-US" alt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(Group 1 verbs)</a:t>
            </a:r>
            <a:endParaRPr lang="en-US" altLang="en-US" sz="1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920" name="TextBox 15"/>
          <p:cNvSpPr txBox="1">
            <a:spLocks noChangeArrowheads="1"/>
          </p:cNvSpPr>
          <p:nvPr/>
        </p:nvSpPr>
        <p:spPr bwMode="auto">
          <a:xfrm>
            <a:off x="609600" y="5181600"/>
            <a:ext cx="32528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Irregular </a:t>
            </a:r>
            <a:r>
              <a:rPr lang="en-US" alt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verbs </a:t>
            </a:r>
            <a:r>
              <a:rPr lang="en-US" alt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(Group 3 verbs)</a:t>
            </a:r>
            <a:endParaRPr lang="en-US" altLang="en-US" sz="1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419600" y="2895600"/>
            <a:ext cx="0" cy="37306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9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923150"/>
              </p:ext>
            </p:extLst>
          </p:nvPr>
        </p:nvGraphicFramePr>
        <p:xfrm>
          <a:off x="1529825" y="3886200"/>
          <a:ext cx="6295890" cy="1138416"/>
        </p:xfrm>
        <a:graphic>
          <a:graphicData uri="http://schemas.openxmlformats.org/drawingml/2006/table">
            <a:tbl>
              <a:tblPr/>
              <a:tblGrid>
                <a:gridCol w="424186"/>
                <a:gridCol w="424186"/>
                <a:gridCol w="424186"/>
                <a:gridCol w="424186"/>
                <a:gridCol w="424186"/>
                <a:gridCol w="424186"/>
                <a:gridCol w="424186"/>
                <a:gridCol w="424186"/>
                <a:gridCol w="424186"/>
                <a:gridCol w="424186"/>
                <a:gridCol w="424186"/>
                <a:gridCol w="424186"/>
                <a:gridCol w="424186"/>
                <a:gridCol w="781472"/>
              </a:tblGrid>
              <a:tr h="40689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Hiragana ‘</a:t>
                      </a:r>
                      <a:r>
                        <a:rPr kumimoji="0" lang="en-US" altLang="ja-JP" sz="9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i</a:t>
                      </a:r>
                      <a:r>
                        <a:rPr kumimoji="0" lang="en-US" altLang="ja-JP" sz="9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’ line</a:t>
                      </a:r>
                      <a:endParaRPr kumimoji="0" lang="ja-JP" altLang="en-AU" sz="9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68838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り</a:t>
                      </a:r>
                      <a:endParaRPr kumimoji="0" lang="ja-JP" altLang="en-A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</a:t>
                      </a:r>
                      <a:r>
                        <a:rPr kumimoji="0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り</a:t>
                      </a:r>
                      <a:endParaRPr kumimoji="0" lang="ja-JP" altLang="en-A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</a:t>
                      </a:r>
                      <a:r>
                        <a:rPr kumimoji="0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り</a:t>
                      </a:r>
                      <a:endParaRPr kumimoji="0" lang="ja-JP" altLang="en-A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</a:t>
                      </a:r>
                      <a:r>
                        <a:rPr kumimoji="0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り</a:t>
                      </a:r>
                      <a:endParaRPr kumimoji="0" lang="ja-JP" altLang="en-A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A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</a:t>
                      </a:r>
                      <a:r>
                        <a:rPr kumimoji="0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た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り</a:t>
                      </a:r>
                      <a:endParaRPr kumimoji="0" lang="ja-JP" altLang="en-A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し</a:t>
                      </a:r>
                      <a:r>
                        <a:rPr kumimoji="0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た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り</a:t>
                      </a:r>
                      <a:endParaRPr kumimoji="0" lang="ja-JP" altLang="en-A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い</a:t>
                      </a:r>
                      <a:r>
                        <a:rPr kumimoji="0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だり</a:t>
                      </a:r>
                      <a:endParaRPr kumimoji="0" lang="ja-JP" altLang="en-A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641B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い</a:t>
                      </a:r>
                      <a:r>
                        <a:rPr kumimoji="0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た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り</a:t>
                      </a:r>
                      <a:endParaRPr kumimoji="0" lang="ja-JP" altLang="en-A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</a:t>
                      </a:r>
                      <a:r>
                        <a:rPr kumimoji="0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たり</a:t>
                      </a:r>
                      <a:endParaRPr kumimoji="0" lang="ja-JP" altLang="en-A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TARI FORM</a:t>
                      </a:r>
                      <a:endParaRPr kumimoji="0" lang="ja-JP" altLang="en-A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95671" y="5550932"/>
            <a:ext cx="377615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します</a:t>
            </a:r>
            <a:r>
              <a:rPr lang="en-US" altLang="ja-JP" sz="16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			</a:t>
            </a:r>
            <a:r>
              <a:rPr lang="ja-JP" altLang="en-US" sz="16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したり</a:t>
            </a:r>
            <a:endParaRPr lang="en-US" altLang="ja-JP" sz="1600" dirty="0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ja-JP" altLang="en-US" sz="16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きます</a:t>
            </a:r>
            <a:r>
              <a:rPr lang="en-US" altLang="ja-JP" sz="16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			</a:t>
            </a:r>
            <a:r>
              <a:rPr lang="ja-JP" altLang="en-US" sz="16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きたり</a:t>
            </a:r>
            <a:endParaRPr lang="en-US" altLang="ja-JP" sz="1600" dirty="0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ja-JP" altLang="en-US" sz="16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いきます</a:t>
            </a:r>
            <a:r>
              <a:rPr lang="en-US" altLang="ja-JP" sz="16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			</a:t>
            </a:r>
            <a:r>
              <a:rPr lang="ja-JP" altLang="en-US" sz="16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いったり</a:t>
            </a:r>
            <a:endParaRPr lang="en-US" altLang="ja-JP" sz="1600" dirty="0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ja-JP" altLang="en-US" sz="16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おきます</a:t>
            </a:r>
            <a:r>
              <a:rPr lang="en-US" altLang="ja-JP" sz="16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			</a:t>
            </a:r>
            <a:r>
              <a:rPr lang="ja-JP" altLang="en-US" sz="16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おきたり</a:t>
            </a:r>
            <a:endParaRPr lang="en-US" altLang="ja-JP" sz="1600" dirty="0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ja-JP" altLang="en-US" sz="16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できます</a:t>
            </a:r>
            <a:r>
              <a:rPr lang="en-US" altLang="ja-JP" sz="16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			</a:t>
            </a:r>
            <a:r>
              <a:rPr lang="ja-JP" altLang="en-US" sz="16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できたり</a:t>
            </a:r>
            <a:endParaRPr lang="en-AU" sz="1600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968914" y="5856519"/>
            <a:ext cx="142966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5940152" y="5663490"/>
            <a:ext cx="2941733" cy="1034129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1200" b="1" u="sng" dirty="0" smtClean="0">
                <a:solidFill>
                  <a:schemeClr val="bg1"/>
                </a:solidFill>
              </a:rPr>
              <a:t>NOTE:</a:t>
            </a:r>
            <a:r>
              <a:rPr lang="ja-JP" altLang="en-US" sz="1200" b="1" u="sng" dirty="0" smtClean="0">
                <a:solidFill>
                  <a:schemeClr val="bg1"/>
                </a:solidFill>
              </a:rPr>
              <a:t> </a:t>
            </a:r>
            <a:endParaRPr lang="en-US" altLang="ja-JP" sz="1200" b="1" u="sng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altLang="ja-JP" sz="1400" dirty="0" smtClean="0">
                <a:solidFill>
                  <a:schemeClr val="bg1"/>
                </a:solidFill>
              </a:rPr>
              <a:t>the</a:t>
            </a:r>
            <a:r>
              <a:rPr lang="ja-JP" altLang="en-US" sz="1400" dirty="0" smtClean="0">
                <a:solidFill>
                  <a:schemeClr val="bg1"/>
                </a:solidFill>
              </a:rPr>
              <a:t> たり </a:t>
            </a:r>
            <a:r>
              <a:rPr lang="en-US" altLang="ja-JP" sz="1400" dirty="0" smtClean="0">
                <a:solidFill>
                  <a:schemeClr val="bg1"/>
                </a:solidFill>
              </a:rPr>
              <a:t>form </a:t>
            </a:r>
          </a:p>
          <a:p>
            <a:pPr algn="ctr">
              <a:lnSpc>
                <a:spcPct val="90000"/>
              </a:lnSpc>
            </a:pPr>
            <a:r>
              <a:rPr lang="en-US" altLang="ja-JP" sz="1400" dirty="0" smtClean="0">
                <a:solidFill>
                  <a:schemeClr val="bg1"/>
                </a:solidFill>
              </a:rPr>
              <a:t>changes verbs in the same way as </a:t>
            </a:r>
            <a:r>
              <a:rPr lang="en-US" altLang="ja-JP" sz="1400" dirty="0" smtClean="0">
                <a:solidFill>
                  <a:schemeClr val="bg1"/>
                </a:solidFill>
              </a:rPr>
              <a:t>the </a:t>
            </a:r>
            <a:r>
              <a:rPr lang="ja-JP" altLang="en-US" sz="1400" dirty="0" smtClean="0">
                <a:solidFill>
                  <a:srgbClr val="FF0000"/>
                </a:solidFill>
              </a:rPr>
              <a:t>た </a:t>
            </a:r>
            <a:r>
              <a:rPr lang="en-US" altLang="ja-JP" sz="1400" dirty="0" smtClean="0">
                <a:solidFill>
                  <a:srgbClr val="FF0000"/>
                </a:solidFill>
              </a:rPr>
              <a:t>form </a:t>
            </a:r>
            <a:r>
              <a:rPr lang="en-US" altLang="ja-JP" sz="1400" dirty="0" smtClean="0">
                <a:solidFill>
                  <a:schemeClr val="bg1"/>
                </a:solidFill>
              </a:rPr>
              <a:t>but </a:t>
            </a:r>
          </a:p>
          <a:p>
            <a:pPr algn="ctr">
              <a:lnSpc>
                <a:spcPct val="90000"/>
              </a:lnSpc>
            </a:pPr>
            <a:r>
              <a:rPr lang="ja-JP" altLang="en-US" sz="1400" b="1" dirty="0" smtClean="0">
                <a:solidFill>
                  <a:srgbClr val="FF0000"/>
                </a:solidFill>
              </a:rPr>
              <a:t>たり</a:t>
            </a:r>
            <a:r>
              <a:rPr lang="en-US" altLang="ja-JP" sz="1400" dirty="0" smtClean="0">
                <a:solidFill>
                  <a:schemeClr val="bg1"/>
                </a:solidFill>
              </a:rPr>
              <a:t>is added instead </a:t>
            </a:r>
            <a:r>
              <a:rPr lang="en-US" altLang="ja-JP" sz="1400" dirty="0">
                <a:solidFill>
                  <a:schemeClr val="bg1"/>
                </a:solidFill>
              </a:rPr>
              <a:t>of just </a:t>
            </a:r>
            <a:r>
              <a:rPr lang="ja-JP" altLang="en-US" sz="1400" dirty="0">
                <a:solidFill>
                  <a:schemeClr val="bg1"/>
                </a:solidFill>
              </a:rPr>
              <a:t>た </a:t>
            </a:r>
            <a:endParaRPr lang="en-US" altLang="ja-JP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0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144" y="126733"/>
            <a:ext cx="439331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000" dirty="0" smtClean="0"/>
              <a:t>Change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these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verbs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into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the</a:t>
            </a:r>
            <a:r>
              <a:rPr lang="ja-JP" altLang="en-US" sz="2000" dirty="0" smtClean="0"/>
              <a:t> </a:t>
            </a:r>
            <a:r>
              <a:rPr lang="ja-JP" altLang="en-US" sz="2000" dirty="0" smtClean="0">
                <a:solidFill>
                  <a:srgbClr val="FF0000"/>
                </a:solidFill>
              </a:rPr>
              <a:t>たり</a:t>
            </a:r>
            <a:r>
              <a:rPr lang="en-US" altLang="ja-JP" sz="2000" dirty="0" smtClean="0">
                <a:solidFill>
                  <a:srgbClr val="FF0000"/>
                </a:solidFill>
              </a:rPr>
              <a:t>form</a:t>
            </a:r>
            <a:r>
              <a:rPr lang="en-US" altLang="ja-JP" sz="2000" dirty="0" smtClean="0">
                <a:solidFill>
                  <a:schemeClr val="bg1"/>
                </a:solidFill>
              </a:rPr>
              <a:t>.</a:t>
            </a:r>
            <a:endParaRPr lang="en-AU" sz="2000" dirty="0" err="1" smtClean="0">
              <a:solidFill>
                <a:schemeClr val="bg1"/>
              </a:solidFill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236344"/>
              </p:ext>
            </p:extLst>
          </p:nvPr>
        </p:nvGraphicFramePr>
        <p:xfrm>
          <a:off x="1619672" y="620688"/>
          <a:ext cx="6096000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English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たり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のみます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きいたり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します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はなします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よんだり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かえります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ねたり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とります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あったり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869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256486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000" dirty="0" smtClean="0"/>
              <a:t>ANSWERS </a:t>
            </a:r>
            <a:r>
              <a:rPr lang="ja-JP" altLang="en-US" sz="2000" dirty="0" smtClean="0">
                <a:solidFill>
                  <a:srgbClr val="FF0000"/>
                </a:solidFill>
              </a:rPr>
              <a:t>たり</a:t>
            </a:r>
            <a:r>
              <a:rPr lang="en-US" altLang="ja-JP" sz="2000" dirty="0" smtClean="0">
                <a:solidFill>
                  <a:srgbClr val="FF0000"/>
                </a:solidFill>
              </a:rPr>
              <a:t>form</a:t>
            </a:r>
            <a:r>
              <a:rPr lang="en-US" altLang="ja-JP" sz="2000" dirty="0" smtClean="0">
                <a:solidFill>
                  <a:schemeClr val="bg1"/>
                </a:solidFill>
              </a:rPr>
              <a:t>.</a:t>
            </a:r>
            <a:endParaRPr lang="en-AU" sz="2000" dirty="0" err="1" smtClean="0">
              <a:solidFill>
                <a:schemeClr val="bg1"/>
              </a:solidFill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842249"/>
              </p:ext>
            </p:extLst>
          </p:nvPr>
        </p:nvGraphicFramePr>
        <p:xfrm>
          <a:off x="1619672" y="620688"/>
          <a:ext cx="6096000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English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たり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たべます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たべたり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drink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のみます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のんだり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listen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ききます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きいたり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みます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みたり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do/play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します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したり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speak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はなします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はなしたり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よみます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よんだり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いきます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いったり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きます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きたり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return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かえります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かえったり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sleep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ねます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ねたり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かきます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かいたり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take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とります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とったり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meet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あいます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あったり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かいます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かったり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93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4048" y="92333"/>
            <a:ext cx="402225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000" dirty="0"/>
              <a:t>VERB</a:t>
            </a:r>
            <a:r>
              <a:rPr lang="ja-JP" altLang="en-US" sz="2000" dirty="0">
                <a:solidFill>
                  <a:srgbClr val="FF0000"/>
                </a:solidFill>
              </a:rPr>
              <a:t>たり</a:t>
            </a:r>
            <a:r>
              <a:rPr lang="ja-JP" altLang="en-US" sz="2000" dirty="0"/>
              <a:t>　</a:t>
            </a:r>
            <a:r>
              <a:rPr lang="en-US" altLang="ja-JP" sz="2000" dirty="0"/>
              <a:t>VERB</a:t>
            </a:r>
            <a:r>
              <a:rPr lang="ja-JP" altLang="en-US" sz="2000" dirty="0">
                <a:solidFill>
                  <a:srgbClr val="FF0000"/>
                </a:solidFill>
              </a:rPr>
              <a:t>たり</a:t>
            </a:r>
            <a:r>
              <a:rPr lang="ja-JP" altLang="en-US" sz="2000" dirty="0"/>
              <a:t>　します</a:t>
            </a:r>
            <a:r>
              <a:rPr lang="ja-JP" altLang="en-US" sz="2000" dirty="0" smtClean="0"/>
              <a:t>。</a:t>
            </a:r>
            <a:endParaRPr lang="en-AU" sz="2000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95839"/>
            <a:ext cx="4185761" cy="9510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/>
              <a:t>し</a:t>
            </a:r>
            <a:r>
              <a:rPr lang="ja-JP" altLang="en-US" dirty="0" smtClean="0"/>
              <a:t>ゅうまつ</a:t>
            </a:r>
            <a:endParaRPr lang="en-US" altLang="ja-JP" dirty="0" smtClean="0"/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週末に　なにを　しますか。</a:t>
            </a:r>
            <a:endParaRPr lang="en-US" altLang="ja-JP" sz="2400" dirty="0" smtClean="0"/>
          </a:p>
          <a:p>
            <a:pPr>
              <a:lnSpc>
                <a:spcPct val="90000"/>
              </a:lnSpc>
            </a:pPr>
            <a:r>
              <a:rPr lang="en-US" i="1" dirty="0" smtClean="0"/>
              <a:t>What do you do on the weekend?</a:t>
            </a:r>
            <a:endParaRPr lang="en-AU" i="1" dirty="0" err="1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204864"/>
            <a:ext cx="1932806" cy="1932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585" y="1980642"/>
            <a:ext cx="1924050" cy="23812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04693" y="4041688"/>
            <a:ext cx="1338828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アイポッド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6536" y="4191076"/>
            <a:ext cx="877163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まん</a:t>
            </a:r>
            <a:r>
              <a:rPr lang="ja-JP" altLang="en-US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が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5301208"/>
            <a:ext cx="8964488" cy="9510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/>
              <a:t>し</a:t>
            </a:r>
            <a:r>
              <a:rPr lang="ja-JP" altLang="en-US" dirty="0" smtClean="0"/>
              <a:t>ゅうまつ                                       </a:t>
            </a:r>
            <a:r>
              <a:rPr lang="ja-JP" altLang="en-US" dirty="0" smtClean="0"/>
              <a:t>き　　　　　  まんが　　  よ</a:t>
            </a:r>
            <a:endParaRPr lang="en-US" altLang="ja-JP" dirty="0" smtClean="0"/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週末に　アイポッドを　</a:t>
            </a:r>
            <a:r>
              <a:rPr lang="ja-JP" altLang="en-US" sz="2400" dirty="0"/>
              <a:t>聞</a:t>
            </a:r>
            <a:r>
              <a:rPr lang="ja-JP" altLang="en-US" sz="2400" dirty="0" smtClean="0"/>
              <a:t>いたり、漫画を　読んだり　します。</a:t>
            </a:r>
            <a:endParaRPr lang="en-US" altLang="ja-JP" sz="2400" dirty="0" smtClean="0"/>
          </a:p>
          <a:p>
            <a:pPr>
              <a:lnSpc>
                <a:spcPct val="90000"/>
              </a:lnSpc>
            </a:pPr>
            <a:r>
              <a:rPr lang="en-US" altLang="ja-JP" i="1" dirty="0" smtClean="0"/>
              <a:t>On</a:t>
            </a:r>
            <a:r>
              <a:rPr lang="ja-JP" altLang="en-US" i="1" dirty="0" smtClean="0"/>
              <a:t> </a:t>
            </a:r>
            <a:r>
              <a:rPr lang="en-US" altLang="ja-JP" i="1" dirty="0" smtClean="0"/>
              <a:t>the</a:t>
            </a:r>
            <a:r>
              <a:rPr lang="ja-JP" altLang="en-US" i="1" dirty="0" smtClean="0"/>
              <a:t> </a:t>
            </a:r>
            <a:r>
              <a:rPr lang="en-US" altLang="ja-JP" i="1" dirty="0" smtClean="0"/>
              <a:t>weekend</a:t>
            </a:r>
            <a:r>
              <a:rPr lang="ja-JP" altLang="en-US" i="1" dirty="0" smtClean="0"/>
              <a:t> </a:t>
            </a:r>
            <a:r>
              <a:rPr lang="en-US" altLang="ja-JP" i="1" dirty="0" smtClean="0"/>
              <a:t>I</a:t>
            </a:r>
            <a:r>
              <a:rPr lang="ja-JP" altLang="en-US" i="1" dirty="0" smtClean="0"/>
              <a:t> </a:t>
            </a:r>
            <a:r>
              <a:rPr lang="en-US" altLang="ja-JP" i="1" dirty="0" smtClean="0"/>
              <a:t>do things like listening to my </a:t>
            </a:r>
            <a:r>
              <a:rPr lang="en-US" altLang="ja-JP" i="1" dirty="0" err="1" smtClean="0"/>
              <a:t>Ipod</a:t>
            </a:r>
            <a:r>
              <a:rPr lang="en-US" altLang="ja-JP" i="1" dirty="0" smtClean="0"/>
              <a:t> and reading manga.</a:t>
            </a:r>
            <a:endParaRPr lang="en-AU" i="1" dirty="0" err="1" smtClean="0"/>
          </a:p>
        </p:txBody>
      </p:sp>
    </p:spTree>
    <p:extLst>
      <p:ext uri="{BB962C8B-B14F-4D97-AF65-F5344CB8AC3E}">
        <p14:creationId xmlns:p14="http://schemas.microsoft.com/office/powerpoint/2010/main" val="162635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4048" y="92333"/>
            <a:ext cx="402225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000" dirty="0"/>
              <a:t>VERB</a:t>
            </a:r>
            <a:r>
              <a:rPr lang="ja-JP" altLang="en-US" sz="2000" dirty="0">
                <a:solidFill>
                  <a:srgbClr val="FF0000"/>
                </a:solidFill>
              </a:rPr>
              <a:t>たり</a:t>
            </a:r>
            <a:r>
              <a:rPr lang="ja-JP" altLang="en-US" sz="2000" dirty="0"/>
              <a:t>　</a:t>
            </a:r>
            <a:r>
              <a:rPr lang="en-US" altLang="ja-JP" sz="2000" dirty="0"/>
              <a:t>VERB</a:t>
            </a:r>
            <a:r>
              <a:rPr lang="ja-JP" altLang="en-US" sz="2000" dirty="0">
                <a:solidFill>
                  <a:srgbClr val="FF0000"/>
                </a:solidFill>
              </a:rPr>
              <a:t>たり</a:t>
            </a:r>
            <a:r>
              <a:rPr lang="ja-JP" altLang="en-US" sz="2000" dirty="0"/>
              <a:t>　します</a:t>
            </a:r>
            <a:r>
              <a:rPr lang="ja-JP" altLang="en-US" sz="2000" dirty="0" smtClean="0"/>
              <a:t>。</a:t>
            </a:r>
            <a:endParaRPr lang="en-AU" sz="2000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95839"/>
            <a:ext cx="5109091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/>
              <a:t>が</a:t>
            </a:r>
            <a:r>
              <a:rPr lang="ja-JP" altLang="en-US" dirty="0"/>
              <a:t>っ</a:t>
            </a:r>
            <a:r>
              <a:rPr lang="ja-JP" altLang="en-US" dirty="0" smtClean="0"/>
              <a:t>こう</a:t>
            </a:r>
            <a:endParaRPr lang="en-US" altLang="ja-JP" dirty="0" smtClean="0"/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学校のあとで　なにを　しますか。</a:t>
            </a:r>
            <a:endParaRPr lang="en-US" altLang="ja-JP" sz="2400" dirty="0" smtClean="0"/>
          </a:p>
          <a:p>
            <a:pPr>
              <a:lnSpc>
                <a:spcPct val="90000"/>
              </a:lnSpc>
            </a:pPr>
            <a:r>
              <a:rPr lang="en-US" i="1" dirty="0" smtClean="0"/>
              <a:t>What do you do after school?</a:t>
            </a:r>
            <a:endParaRPr lang="en-AU" i="1" dirty="0" err="1" smtClean="0"/>
          </a:p>
        </p:txBody>
      </p:sp>
      <p:sp>
        <p:nvSpPr>
          <p:cNvPr id="16" name="TextBox 15"/>
          <p:cNvSpPr txBox="1"/>
          <p:nvPr/>
        </p:nvSpPr>
        <p:spPr>
          <a:xfrm>
            <a:off x="2204693" y="4041688"/>
            <a:ext cx="1338828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アイポッド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6536" y="4191076"/>
            <a:ext cx="877163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まん</a:t>
            </a:r>
            <a:r>
              <a:rPr lang="ja-JP" altLang="en-US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が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5301208"/>
            <a:ext cx="792088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/>
              <a:t>が</a:t>
            </a:r>
            <a:r>
              <a:rPr lang="ja-JP" altLang="en-US" dirty="0"/>
              <a:t>っ</a:t>
            </a:r>
            <a:r>
              <a:rPr lang="ja-JP" altLang="en-US" dirty="0" smtClean="0"/>
              <a:t>こう　　　　　　　　　　　　　　　　  べんきょう</a:t>
            </a:r>
            <a:endParaRPr lang="en-US" altLang="ja-JP" dirty="0" smtClean="0"/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学校のあとで　テニスを　したり、勉強したりします。</a:t>
            </a:r>
            <a:endParaRPr lang="en-US" altLang="ja-JP" sz="2400" dirty="0" smtClean="0"/>
          </a:p>
          <a:p>
            <a:pPr>
              <a:lnSpc>
                <a:spcPct val="90000"/>
              </a:lnSpc>
            </a:pPr>
            <a:r>
              <a:rPr lang="en-US" altLang="ja-JP" i="1" dirty="0" smtClean="0"/>
              <a:t>After school I</a:t>
            </a:r>
            <a:r>
              <a:rPr lang="ja-JP" altLang="en-US" i="1" dirty="0" smtClean="0"/>
              <a:t> </a:t>
            </a:r>
            <a:r>
              <a:rPr lang="en-US" altLang="ja-JP" i="1" dirty="0" smtClean="0"/>
              <a:t>do things like playing tennis and studying.</a:t>
            </a:r>
            <a:endParaRPr lang="en-AU" i="1" dirty="0" err="1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129" y="2021754"/>
            <a:ext cx="2085975" cy="2190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354" y="2016182"/>
            <a:ext cx="2025506" cy="202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4048" y="92333"/>
            <a:ext cx="402225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000" dirty="0"/>
              <a:t>VERB</a:t>
            </a:r>
            <a:r>
              <a:rPr lang="ja-JP" altLang="en-US" sz="2000" dirty="0">
                <a:solidFill>
                  <a:srgbClr val="FF0000"/>
                </a:solidFill>
              </a:rPr>
              <a:t>たり</a:t>
            </a:r>
            <a:r>
              <a:rPr lang="ja-JP" altLang="en-US" sz="2000" dirty="0"/>
              <a:t>　</a:t>
            </a:r>
            <a:r>
              <a:rPr lang="en-US" altLang="ja-JP" sz="2000" dirty="0"/>
              <a:t>VERB</a:t>
            </a:r>
            <a:r>
              <a:rPr lang="ja-JP" altLang="en-US" sz="2000" dirty="0">
                <a:solidFill>
                  <a:srgbClr val="FF0000"/>
                </a:solidFill>
              </a:rPr>
              <a:t>たり</a:t>
            </a:r>
            <a:r>
              <a:rPr lang="ja-JP" altLang="en-US" sz="2000" dirty="0"/>
              <a:t>　します</a:t>
            </a:r>
            <a:r>
              <a:rPr lang="ja-JP" altLang="en-US" sz="2000" dirty="0" smtClean="0"/>
              <a:t>。</a:t>
            </a:r>
            <a:endParaRPr lang="en-AU" sz="2000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95839"/>
            <a:ext cx="449353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/>
              <a:t>なつやす</a:t>
            </a:r>
            <a:endParaRPr lang="en-US" altLang="ja-JP" dirty="0" smtClean="0"/>
          </a:p>
          <a:p>
            <a:pPr>
              <a:lnSpc>
                <a:spcPct val="90000"/>
              </a:lnSpc>
            </a:pPr>
            <a:r>
              <a:rPr lang="ja-JP" altLang="en-US" sz="2400" dirty="0"/>
              <a:t>夏休</a:t>
            </a:r>
            <a:r>
              <a:rPr lang="ja-JP" altLang="en-US" sz="2400" dirty="0" smtClean="0"/>
              <a:t>みに　なにを　しますか。</a:t>
            </a:r>
            <a:endParaRPr lang="en-US" altLang="ja-JP" sz="2400" dirty="0" smtClean="0"/>
          </a:p>
          <a:p>
            <a:pPr>
              <a:lnSpc>
                <a:spcPct val="90000"/>
              </a:lnSpc>
            </a:pPr>
            <a:r>
              <a:rPr lang="en-US" i="1" dirty="0" smtClean="0"/>
              <a:t>What do you in the summer break?</a:t>
            </a:r>
            <a:endParaRPr lang="en-AU" i="1" dirty="0" err="1" smtClean="0"/>
          </a:p>
        </p:txBody>
      </p:sp>
      <p:sp>
        <p:nvSpPr>
          <p:cNvPr id="16" name="TextBox 15"/>
          <p:cNvSpPr txBox="1"/>
          <p:nvPr/>
        </p:nvSpPr>
        <p:spPr>
          <a:xfrm>
            <a:off x="2123728" y="3800247"/>
            <a:ext cx="1107996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すいえい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5625" y="3800247"/>
            <a:ext cx="877163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えい</a:t>
            </a:r>
            <a:r>
              <a:rPr lang="ja-JP" altLang="en-US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が</a:t>
            </a:r>
            <a:endParaRPr lang="en-US" altLang="ja-JP" dirty="0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5301208"/>
            <a:ext cx="792088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/>
              <a:t>なつ</a:t>
            </a:r>
            <a:r>
              <a:rPr lang="ja-JP" altLang="en-US" dirty="0"/>
              <a:t>や</a:t>
            </a:r>
            <a:r>
              <a:rPr lang="ja-JP" altLang="en-US" dirty="0" smtClean="0"/>
              <a:t>　　　すいえい　　　　　　　えいが　　　い　  </a:t>
            </a:r>
            <a:endParaRPr lang="en-US" altLang="ja-JP" dirty="0" smtClean="0"/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夏休みに　水泳を　したり、映画に　行ったり　します。</a:t>
            </a:r>
            <a:endParaRPr lang="en-US" altLang="ja-JP" sz="2400" dirty="0" smtClean="0"/>
          </a:p>
          <a:p>
            <a:pPr>
              <a:lnSpc>
                <a:spcPct val="90000"/>
              </a:lnSpc>
            </a:pPr>
            <a:r>
              <a:rPr lang="en-US" altLang="ja-JP" i="1" dirty="0" smtClean="0"/>
              <a:t>On the summer break I</a:t>
            </a:r>
            <a:r>
              <a:rPr lang="ja-JP" altLang="en-US" i="1" dirty="0" smtClean="0"/>
              <a:t> </a:t>
            </a:r>
            <a:r>
              <a:rPr lang="en-US" altLang="ja-JP" i="1" dirty="0" smtClean="0"/>
              <a:t>do things like swimming and going to the movies. </a:t>
            </a:r>
            <a:endParaRPr lang="en-AU" i="1" dirty="0" err="1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280433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278014"/>
            <a:ext cx="30099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0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4048" y="92333"/>
            <a:ext cx="402225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000" dirty="0"/>
              <a:t>VERB</a:t>
            </a:r>
            <a:r>
              <a:rPr lang="ja-JP" altLang="en-US" sz="2000" dirty="0">
                <a:solidFill>
                  <a:srgbClr val="FF0000"/>
                </a:solidFill>
              </a:rPr>
              <a:t>たり</a:t>
            </a:r>
            <a:r>
              <a:rPr lang="ja-JP" altLang="en-US" sz="2000" dirty="0"/>
              <a:t>　</a:t>
            </a:r>
            <a:r>
              <a:rPr lang="en-US" altLang="ja-JP" sz="2000" dirty="0"/>
              <a:t>VERB</a:t>
            </a:r>
            <a:r>
              <a:rPr lang="ja-JP" altLang="en-US" sz="2000" dirty="0">
                <a:solidFill>
                  <a:srgbClr val="FF0000"/>
                </a:solidFill>
              </a:rPr>
              <a:t>たり</a:t>
            </a:r>
            <a:r>
              <a:rPr lang="ja-JP" altLang="en-US" sz="2000" dirty="0"/>
              <a:t>　します</a:t>
            </a:r>
            <a:r>
              <a:rPr lang="ja-JP" altLang="en-US" sz="2000" dirty="0" smtClean="0"/>
              <a:t>。</a:t>
            </a:r>
            <a:endParaRPr lang="en-AU" sz="2000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95839"/>
            <a:ext cx="449353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/>
              <a:t>にちよう</a:t>
            </a:r>
            <a:r>
              <a:rPr lang="ja-JP" altLang="en-US" dirty="0"/>
              <a:t>び</a:t>
            </a:r>
            <a:endParaRPr lang="en-US" altLang="ja-JP" dirty="0" smtClean="0"/>
          </a:p>
          <a:p>
            <a:pPr>
              <a:lnSpc>
                <a:spcPct val="90000"/>
              </a:lnSpc>
            </a:pPr>
            <a:r>
              <a:rPr lang="ja-JP" altLang="en-US" sz="2400" dirty="0"/>
              <a:t>日曜日</a:t>
            </a:r>
            <a:r>
              <a:rPr lang="ja-JP" altLang="en-US" sz="2400" dirty="0" smtClean="0"/>
              <a:t>に　なにを　しますか。</a:t>
            </a:r>
            <a:endParaRPr lang="en-US" altLang="ja-JP" sz="2400" dirty="0" smtClean="0"/>
          </a:p>
          <a:p>
            <a:pPr>
              <a:lnSpc>
                <a:spcPct val="90000"/>
              </a:lnSpc>
            </a:pPr>
            <a:r>
              <a:rPr lang="en-US" i="1" dirty="0" smtClean="0"/>
              <a:t>What do you do on Sundays?`</a:t>
            </a:r>
            <a:endParaRPr lang="en-AU" i="1" dirty="0" err="1" smtClean="0"/>
          </a:p>
        </p:txBody>
      </p:sp>
      <p:sp>
        <p:nvSpPr>
          <p:cNvPr id="16" name="TextBox 15"/>
          <p:cNvSpPr txBox="1"/>
          <p:nvPr/>
        </p:nvSpPr>
        <p:spPr>
          <a:xfrm>
            <a:off x="1619672" y="3629431"/>
            <a:ext cx="1107996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かいもの</a:t>
            </a:r>
            <a:endParaRPr lang="en-AU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79822" y="3629431"/>
            <a:ext cx="1338828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じてんしゃ</a:t>
            </a:r>
            <a:endParaRPr lang="en-US" altLang="ja-JP" dirty="0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5301208"/>
            <a:ext cx="871296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/>
              <a:t>にちようび　　</a:t>
            </a:r>
            <a:r>
              <a:rPr lang="ja-JP" altLang="en-US" dirty="0"/>
              <a:t>か</a:t>
            </a:r>
            <a:r>
              <a:rPr lang="ja-JP" altLang="en-US" dirty="0" smtClean="0"/>
              <a:t>　もの　　　　　　　　じてんしゃ　  の</a:t>
            </a:r>
            <a:endParaRPr lang="en-US" altLang="ja-JP" dirty="0"/>
          </a:p>
          <a:p>
            <a:pPr>
              <a:lnSpc>
                <a:spcPct val="90000"/>
              </a:lnSpc>
            </a:pPr>
            <a:r>
              <a:rPr lang="ja-JP" altLang="en-US" sz="2400" dirty="0" smtClean="0"/>
              <a:t>日曜日に　買い物を　したり、自転車に　乗ったり　します。</a:t>
            </a:r>
            <a:endParaRPr lang="en-US" altLang="ja-JP" sz="2400" dirty="0" smtClean="0"/>
          </a:p>
          <a:p>
            <a:pPr>
              <a:lnSpc>
                <a:spcPct val="90000"/>
              </a:lnSpc>
            </a:pPr>
            <a:r>
              <a:rPr lang="en-US" altLang="ja-JP" i="1" dirty="0" smtClean="0"/>
              <a:t>On Sundays,</a:t>
            </a:r>
            <a:r>
              <a:rPr lang="ja-JP" altLang="en-US" i="1" dirty="0" smtClean="0"/>
              <a:t> </a:t>
            </a:r>
            <a:r>
              <a:rPr lang="en-US" altLang="ja-JP" i="1" dirty="0" smtClean="0"/>
              <a:t>I</a:t>
            </a:r>
            <a:r>
              <a:rPr lang="ja-JP" altLang="en-US" i="1" dirty="0" smtClean="0"/>
              <a:t> </a:t>
            </a:r>
            <a:r>
              <a:rPr lang="en-US" altLang="ja-JP" i="1" dirty="0" smtClean="0"/>
              <a:t>do things like</a:t>
            </a:r>
            <a:r>
              <a:rPr lang="ja-JP" altLang="en-US" i="1" dirty="0"/>
              <a:t> </a:t>
            </a:r>
            <a:r>
              <a:rPr lang="en-US" altLang="ja-JP" i="1" dirty="0" smtClean="0"/>
              <a:t>go shopping, and ride my bike. </a:t>
            </a:r>
            <a:endParaRPr lang="en-AU" i="1" dirty="0" err="1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46198"/>
            <a:ext cx="2090376" cy="12366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766868"/>
            <a:ext cx="2147740" cy="18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7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urrency 16x9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 dirty="0" err="1" smtClean="0">
            <a:effectLst>
              <a:outerShdw blurRad="50800" dist="38100" dir="2700000" algn="tl">
                <a:schemeClr val="bg2">
                  <a:lumMod val="50000"/>
                  <a:alpha val="43000"/>
                </a:scheme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A2A3AC6-1A45-42F7-8976-E15E36AD84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currency design (widescreen)</Template>
  <TotalTime>0</TotalTime>
  <Words>721</Words>
  <Application>Microsoft Office PowerPoint</Application>
  <PresentationFormat>On-screen Show (4:3)</PresentationFormat>
  <Paragraphs>247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HGSKyokashotai</vt:lpstr>
      <vt:lpstr>MS Gothic</vt:lpstr>
      <vt:lpstr>Arial</vt:lpstr>
      <vt:lpstr>Comic Sans MS</vt:lpstr>
      <vt:lpstr>Constantia</vt:lpstr>
      <vt:lpstr>Lucida Sans Unicode</vt:lpstr>
      <vt:lpstr>Times New Roman</vt:lpstr>
      <vt:lpstr>Currency 16x9</vt:lpstr>
      <vt:lpstr>たりたり</vt:lpstr>
      <vt:lpstr>~たり～たり　します</vt:lpstr>
      <vt:lpstr>How to make the たり form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2014-09-29T00:39:55Z</dcterms:created>
  <dcterms:modified xsi:type="dcterms:W3CDTF">2014-09-29T02:13:12Z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TC028952639991</vt:lpwstr>
  </property>
</Properties>
</file>