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8737600" cy="6553200"/>
  <p:notesSz cx="8737600" cy="6553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12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49504" cy="6549814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371" tIns="43685" rIns="87371" bIns="4368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295800" y="650234"/>
            <a:ext cx="43688" cy="34950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371" tIns="43685" rIns="87371" bIns="4368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57114" y="650234"/>
            <a:ext cx="26213" cy="34950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371" tIns="43685" rIns="87371" bIns="4368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38908" y="650234"/>
            <a:ext cx="8738" cy="34950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371" tIns="43685" rIns="87371" bIns="4368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11911" y="650234"/>
            <a:ext cx="8738" cy="34950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371" tIns="43685" rIns="87371" bIns="4368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73760" y="4150360"/>
            <a:ext cx="7426960" cy="1887322"/>
          </a:xfrm>
        </p:spPr>
        <p:txBody>
          <a:bodyPr/>
          <a:lstStyle>
            <a:lvl1pPr marR="8737" algn="l">
              <a:defRPr sz="38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873760" y="2708656"/>
            <a:ext cx="7426960" cy="1441704"/>
          </a:xfrm>
        </p:spPr>
        <p:txBody>
          <a:bodyPr lIns="96108" tIns="43685" anchor="b"/>
          <a:lstStyle>
            <a:lvl1pPr marL="0" indent="0" algn="l">
              <a:spcBef>
                <a:spcPts val="0"/>
              </a:spcBef>
              <a:buNone/>
              <a:defRPr sz="1900">
                <a:solidFill>
                  <a:schemeClr val="tx1"/>
                </a:solidFill>
              </a:defRPr>
            </a:lvl1pPr>
            <a:lvl2pPr marL="436855" indent="0" algn="ctr">
              <a:buNone/>
            </a:lvl2pPr>
            <a:lvl3pPr marL="873709" indent="0" algn="ctr">
              <a:buNone/>
            </a:lvl3pPr>
            <a:lvl4pPr marL="1310564" indent="0" algn="ctr">
              <a:buNone/>
            </a:lvl4pPr>
            <a:lvl5pPr marL="1747418" indent="0" algn="ctr">
              <a:buNone/>
            </a:lvl5pPr>
            <a:lvl6pPr marL="2184273" indent="0" algn="ctr">
              <a:buNone/>
            </a:lvl6pPr>
            <a:lvl7pPr marL="2621128" indent="0" algn="ctr">
              <a:buNone/>
            </a:lvl7pPr>
            <a:lvl8pPr marL="3057982" indent="0" algn="ctr">
              <a:buNone/>
            </a:lvl8pPr>
            <a:lvl9pPr marL="3494837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43945" y="4823065"/>
            <a:ext cx="69901" cy="161645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371" tIns="43685" rIns="87371" bIns="4368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43945" y="4583627"/>
            <a:ext cx="69901" cy="21844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371" tIns="43685" rIns="87371" bIns="4368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43945" y="4431566"/>
            <a:ext cx="69901" cy="131064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371" tIns="43685" rIns="87371" bIns="4368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43945" y="4340667"/>
            <a:ext cx="69901" cy="6990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371" tIns="43685" rIns="87371" bIns="4368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34760" y="262433"/>
            <a:ext cx="1893147" cy="5591457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507" y="262433"/>
            <a:ext cx="5606627" cy="5591457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614332" y="1026160"/>
            <a:ext cx="4130041" cy="55338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7371" tIns="43685" rIns="87371" bIns="43685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57345" y="0"/>
            <a:ext cx="5269446" cy="632131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7371" tIns="43685" rIns="87371" bIns="43685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263811" y="1417662"/>
            <a:ext cx="3931920" cy="11358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7371" tIns="43685" rIns="87371" bIns="43685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679440" y="0"/>
            <a:ext cx="2621280" cy="407754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7371" tIns="43685" rIns="87371" bIns="43685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679440" y="4077547"/>
            <a:ext cx="3058160" cy="1092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7371" tIns="43685" rIns="87371" bIns="43685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679440" y="0"/>
            <a:ext cx="1310640" cy="407754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7371" tIns="43685" rIns="87371" bIns="43685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683992" y="4057827"/>
            <a:ext cx="1997815" cy="249537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7371" tIns="43685" rIns="87371" bIns="43685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679440" y="4077547"/>
            <a:ext cx="1529080" cy="247565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7371" tIns="43685" rIns="87371" bIns="43685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679440" y="1310640"/>
            <a:ext cx="3058160" cy="27669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7371" tIns="43685" rIns="87371" bIns="43685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679440" y="1674707"/>
            <a:ext cx="3058160" cy="24028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7371" tIns="43685" rIns="87371" bIns="43685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46573" y="4077547"/>
            <a:ext cx="4732867" cy="247565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7371" tIns="43685" rIns="87371" bIns="43685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09694" y="4077547"/>
            <a:ext cx="5096933" cy="247565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7371" tIns="43685" rIns="87371" bIns="43685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50521" y="2330027"/>
            <a:ext cx="5388187" cy="17475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7371" tIns="43685" rIns="87371" bIns="43685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50521" y="2038774"/>
            <a:ext cx="5388187" cy="203877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7371" tIns="43685" rIns="87371" bIns="43685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368800" y="4077547"/>
            <a:ext cx="1310640" cy="247565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7371" tIns="43685" rIns="87371" bIns="43685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484" y="1291598"/>
            <a:ext cx="5463913" cy="934042"/>
          </a:xfrm>
        </p:spPr>
        <p:txBody>
          <a:bodyPr lIns="78634" tIns="43685" bIns="0" anchor="t"/>
          <a:lstStyle>
            <a:lvl1pPr marL="524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7020" y="384386"/>
            <a:ext cx="8125968" cy="84687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371" tIns="43685" rIns="87371" bIns="4368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484" y="489306"/>
            <a:ext cx="7793939" cy="742696"/>
          </a:xfrm>
        </p:spPr>
        <p:txBody>
          <a:bodyPr tIns="61160"/>
          <a:lstStyle>
            <a:lvl1pPr algn="l">
              <a:buNone/>
              <a:defRPr sz="3600" b="0" cap="none" spc="-143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55025" y="650234"/>
            <a:ext cx="26213" cy="34950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371" tIns="43685" rIns="87371" bIns="4368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392837" y="650234"/>
            <a:ext cx="26213" cy="34950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371" tIns="43685" rIns="87371" bIns="4368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28519" y="650234"/>
            <a:ext cx="8738" cy="34950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371" tIns="43685" rIns="87371" bIns="4368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55515" y="650234"/>
            <a:ext cx="8738" cy="34950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371" tIns="43685" rIns="87371" bIns="4368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8235" y="650234"/>
            <a:ext cx="34950" cy="34950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371" tIns="43685" rIns="87371" bIns="4368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880" y="489306"/>
            <a:ext cx="7863840" cy="8737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3706" y="1691813"/>
            <a:ext cx="3859107" cy="432480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8440" y="1691813"/>
            <a:ext cx="3859107" cy="432480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384387"/>
            <a:ext cx="8472988" cy="84687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371" tIns="43685" rIns="87371" bIns="4368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87" y="489306"/>
            <a:ext cx="7426960" cy="873760"/>
          </a:xfrm>
        </p:spPr>
        <p:txBody>
          <a:bodyPr anchor="t"/>
          <a:lstStyle>
            <a:lvl1pPr>
              <a:defRPr sz="3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880" y="1729317"/>
            <a:ext cx="3860624" cy="611328"/>
          </a:xfrm>
        </p:spPr>
        <p:txBody>
          <a:bodyPr anchor="ctr"/>
          <a:lstStyle>
            <a:lvl1pPr marL="69897" indent="0" algn="l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19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438580" y="1729317"/>
            <a:ext cx="3862141" cy="611328"/>
          </a:xfrm>
        </p:spPr>
        <p:txBody>
          <a:bodyPr anchor="ctr"/>
          <a:lstStyle>
            <a:lvl1pPr marL="69897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19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36880" y="2349746"/>
            <a:ext cx="3860624" cy="3783381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38580" y="2349746"/>
            <a:ext cx="3862141" cy="3783381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888" y="650234"/>
            <a:ext cx="43688" cy="34950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371" tIns="43685" rIns="87371" bIns="4368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5202" y="650234"/>
            <a:ext cx="26213" cy="34950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371" tIns="43685" rIns="87371" bIns="4368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6996" y="650234"/>
            <a:ext cx="8738" cy="34950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371" tIns="43685" rIns="87371" bIns="4368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50234"/>
            <a:ext cx="8738" cy="34950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371" tIns="43685" rIns="87371" bIns="4368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3113" y="650234"/>
            <a:ext cx="26213" cy="34950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371" tIns="43685" rIns="87371" bIns="4368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0926" y="650234"/>
            <a:ext cx="26213" cy="34950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371" tIns="43685" rIns="87371" bIns="4368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16607" y="650234"/>
            <a:ext cx="8738" cy="34950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371" tIns="43685" rIns="87371" bIns="4368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43603" y="650234"/>
            <a:ext cx="8738" cy="34950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371" tIns="43685" rIns="87371" bIns="4368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66323" y="650234"/>
            <a:ext cx="34950" cy="34950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371" tIns="43685" rIns="87371" bIns="4368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760" y="489306"/>
            <a:ext cx="7426960" cy="873760"/>
          </a:xfrm>
        </p:spPr>
        <p:txBody>
          <a:bodyPr/>
          <a:lstStyle>
            <a:lvl1pPr>
              <a:defRPr sz="38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260915"/>
            <a:ext cx="7863840" cy="1110403"/>
          </a:xfrm>
        </p:spPr>
        <p:txBody>
          <a:bodyPr anchor="ctr"/>
          <a:lstStyle>
            <a:lvl1pPr algn="l">
              <a:buNone/>
              <a:defRPr sz="34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55320" y="1371318"/>
            <a:ext cx="2402840" cy="4368800"/>
          </a:xfrm>
        </p:spPr>
        <p:txBody>
          <a:bodyPr/>
          <a:lstStyle>
            <a:lvl1pPr marL="52423" indent="0">
              <a:buNone/>
              <a:defRPr sz="1700"/>
            </a:lvl1pPr>
            <a:lvl2pPr>
              <a:buNone/>
              <a:defRPr sz="11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76600" y="1371318"/>
            <a:ext cx="5242560" cy="436880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1675" y="0"/>
            <a:ext cx="8388096" cy="1794569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371" tIns="43685" rIns="87371" bIns="4368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47053" y="1801249"/>
            <a:ext cx="839228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136156" y="1165014"/>
            <a:ext cx="126862" cy="12275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873760" y="421640"/>
            <a:ext cx="6553200" cy="670560"/>
          </a:xfrm>
        </p:spPr>
        <p:txBody>
          <a:bodyPr anchor="b"/>
          <a:lstStyle>
            <a:lvl1pPr algn="l">
              <a:buNone/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1675" y="1809613"/>
            <a:ext cx="8388096" cy="473969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1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73760" y="1099026"/>
            <a:ext cx="6553200" cy="655320"/>
          </a:xfrm>
        </p:spPr>
        <p:txBody>
          <a:bodyPr/>
          <a:lstStyle>
            <a:lvl1pPr marL="26211" indent="0"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281783" y="1310640"/>
            <a:ext cx="126862" cy="12275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7950307" y="1409218"/>
            <a:ext cx="126862" cy="12275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89134" y="53033"/>
            <a:ext cx="2038773" cy="348897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73760" y="53033"/>
            <a:ext cx="5315373" cy="348897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7907" y="53033"/>
            <a:ext cx="436880" cy="348897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49504" cy="6549814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371" tIns="43685" rIns="87371" bIns="4368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43945" y="4823065"/>
            <a:ext cx="69901" cy="161645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371" tIns="43685" rIns="87371" bIns="4368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43945" y="4583627"/>
            <a:ext cx="69901" cy="21844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371" tIns="43685" rIns="87371" bIns="4368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43945" y="4431566"/>
            <a:ext cx="69901" cy="131064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371" tIns="43685" rIns="87371" bIns="4368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43945" y="4340667"/>
            <a:ext cx="69901" cy="6990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371" tIns="43685" rIns="87371" bIns="4368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95800" y="650234"/>
            <a:ext cx="43688" cy="349504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371" tIns="43685" rIns="87371" bIns="4368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57114" y="650234"/>
            <a:ext cx="26213" cy="349504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371" tIns="43685" rIns="87371" bIns="4368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38908" y="650234"/>
            <a:ext cx="8738" cy="349504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371" tIns="43685" rIns="87371" bIns="4368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11911" y="650234"/>
            <a:ext cx="8738" cy="349504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371" tIns="43685" rIns="87371" bIns="4368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73760" y="489306"/>
            <a:ext cx="7426960" cy="873760"/>
          </a:xfrm>
          <a:prstGeom prst="rect">
            <a:avLst/>
          </a:prstGeom>
        </p:spPr>
        <p:txBody>
          <a:bodyPr vert="horz" lIns="87371" tIns="43685" rIns="87371" bIns="43685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73760" y="1704291"/>
            <a:ext cx="7426960" cy="4368800"/>
          </a:xfrm>
          <a:prstGeom prst="rect">
            <a:avLst/>
          </a:prstGeom>
        </p:spPr>
        <p:txBody>
          <a:bodyPr vert="horz" lIns="87371" tIns="43685" rIns="87371" bIns="43685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89134" y="6131490"/>
            <a:ext cx="2038773" cy="348897"/>
          </a:xfrm>
          <a:prstGeom prst="rect">
            <a:avLst/>
          </a:prstGeom>
        </p:spPr>
        <p:txBody>
          <a:bodyPr vert="horz" lIns="87371" tIns="43685" rIns="87371" bIns="43685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73760" y="6131490"/>
            <a:ext cx="5315373" cy="348897"/>
          </a:xfrm>
          <a:prstGeom prst="rect">
            <a:avLst/>
          </a:prstGeom>
        </p:spPr>
        <p:txBody>
          <a:bodyPr vert="horz" lIns="87371" tIns="43685" rIns="87371" bIns="43685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227907" y="6131490"/>
            <a:ext cx="436880" cy="348897"/>
          </a:xfrm>
          <a:prstGeom prst="rect">
            <a:avLst/>
          </a:prstGeom>
        </p:spPr>
        <p:txBody>
          <a:bodyPr vert="horz" lIns="87371" tIns="43685" rIns="87371" bIns="43685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kern="1200" spc="-96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393169" indent="-327641" algn="l" rtl="0" eaLnBrk="1" latinLnBrk="0" hangingPunct="1">
        <a:spcBef>
          <a:spcPts val="669"/>
        </a:spcBef>
        <a:buClr>
          <a:schemeClr val="tx2"/>
        </a:buClr>
        <a:buSzPct val="95000"/>
        <a:buFont typeface="Wingdings"/>
        <a:buChar char="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07704" indent="-273034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52343" indent="-218427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5719" indent="-218427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415409" indent="-20095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633836" indent="-20095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1817315" indent="-17474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000794" indent="-17474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184273" indent="-17474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368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737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105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474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842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6211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0579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4948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5001" y="1828800"/>
            <a:ext cx="7655610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ja-JP" altLang="en-US" sz="60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Calligraphy" pitchFamily="66" charset="0"/>
              </a:rPr>
              <a:t>て</a:t>
            </a:r>
            <a:r>
              <a:rPr lang="en-US" sz="60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Calligraphy" pitchFamily="66" charset="0"/>
              </a:rPr>
              <a:t>Form</a:t>
            </a:r>
          </a:p>
          <a:p>
            <a:pPr algn="ctr"/>
            <a:r>
              <a:rPr lang="ja-JP" altLang="en-US" sz="60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Calligraphy" pitchFamily="66" charset="0"/>
              </a:rPr>
              <a:t>練習（れんしゅう）</a:t>
            </a:r>
            <a:endParaRPr lang="en-US" sz="6000" b="1" cap="none" spc="0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Lucida Calligraphy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8" y="507"/>
            <a:ext cx="8735364" cy="6548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8" y="507"/>
            <a:ext cx="8735364" cy="6548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8" y="507"/>
            <a:ext cx="8735364" cy="6548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8" y="507"/>
            <a:ext cx="8735364" cy="6548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8" y="507"/>
            <a:ext cx="8735364" cy="6548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8" y="507"/>
            <a:ext cx="8735364" cy="6548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8" y="507"/>
            <a:ext cx="8735364" cy="6548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8" y="507"/>
            <a:ext cx="8735364" cy="6548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8" y="507"/>
            <a:ext cx="8735364" cy="6548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8" y="507"/>
            <a:ext cx="8735364" cy="6548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8" y="507"/>
            <a:ext cx="8735364" cy="6548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8" y="507"/>
            <a:ext cx="8735364" cy="6548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8" y="507"/>
            <a:ext cx="8735364" cy="6548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8" y="507"/>
            <a:ext cx="8735364" cy="6548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8" y="507"/>
            <a:ext cx="8735364" cy="6548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8" y="507"/>
            <a:ext cx="8735364" cy="6548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8" y="507"/>
            <a:ext cx="8735364" cy="6548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8" y="507"/>
            <a:ext cx="8735364" cy="6548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8" y="507"/>
            <a:ext cx="8735364" cy="6548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8" y="507"/>
            <a:ext cx="8735364" cy="6548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8" y="507"/>
            <a:ext cx="8735364" cy="6548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8" y="507"/>
            <a:ext cx="8735364" cy="6548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8" y="507"/>
            <a:ext cx="8735364" cy="6548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8" y="507"/>
            <a:ext cx="8735364" cy="6548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587" y="2490787"/>
            <a:ext cx="41624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38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8" y="507"/>
            <a:ext cx="8735364" cy="6548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8" y="507"/>
            <a:ext cx="8735364" cy="6548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8" y="507"/>
            <a:ext cx="8735364" cy="6548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8" y="507"/>
            <a:ext cx="8735364" cy="6548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8" y="507"/>
            <a:ext cx="8735364" cy="6548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8" y="507"/>
            <a:ext cx="8735364" cy="6548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</TotalTime>
  <Words>11</Words>
  <Application>Microsoft Office PowerPoint</Application>
  <PresentationFormat>Custom</PresentationFormat>
  <Paragraphs>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HGｺﾞｼｯｸM</vt:lpstr>
      <vt:lpstr>Consolas</vt:lpstr>
      <vt:lpstr>Corbel</vt:lpstr>
      <vt:lpstr>Lucida Calligraphy</vt:lpstr>
      <vt:lpstr>Wingdings</vt:lpstr>
      <vt:lpstr>Wingdings 2</vt:lpstr>
      <vt:lpstr>Wingdings 3</vt:lpstr>
      <vt:lpstr>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Inge Foley</dc:creator>
  <cp:lastModifiedBy>Inge Foley</cp:lastModifiedBy>
  <cp:revision>2</cp:revision>
  <dcterms:created xsi:type="dcterms:W3CDTF">2015-05-11T13:47:30Z</dcterms:created>
  <dcterms:modified xsi:type="dcterms:W3CDTF">2018-03-02T10:59:55Z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2015-03-10T00:00:00Z</vt:filetime>
  </property>
  <property fmtid="{D5CDD505-2E9C-101B-9397-08002B2CF9AE}" pid="3" name="Creator">
    <vt:lpwstr>PDFKit</vt:lpwstr>
  </property>
  <property fmtid="{D5CDD505-2E9C-101B-9397-08002B2CF9AE}" pid="4" name="LastSaved">
    <vt:filetime>2015-05-11T00:00:00Z</vt:filetime>
  </property>
</Properties>
</file>