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525D-7AD1-4A4A-821E-259EA67BDC76}" type="datetimeFigureOut">
              <a:rPr lang="en-US" smtClean="0"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24A1-9828-4B67-9BBB-7C774E48FA9F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GB" sz="5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て　</a:t>
            </a:r>
            <a:r>
              <a:rPr kumimoji="0" lang="ja-JP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みる</a:t>
            </a:r>
            <a:endParaRPr kumimoji="0" lang="ja-JP" altLang="en-GB" sz="5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43758" cy="2500330"/>
          </a:xfrm>
        </p:spPr>
        <p:txBody>
          <a:bodyPr>
            <a:normAutofit/>
          </a:bodyPr>
          <a:lstStyle/>
          <a:p>
            <a:r>
              <a:rPr lang="ja-JP" altLang="en-US" sz="3600" smtClean="0">
                <a:solidFill>
                  <a:srgbClr val="FFFF00"/>
                </a:solidFill>
              </a:rPr>
              <a:t>日本　に　いる　間　ウェアー先生が　だいすき　な　たいやき　を　</a:t>
            </a:r>
            <a:r>
              <a:rPr lang="ja-JP" altLang="en-US" sz="3600">
                <a:solidFill>
                  <a:srgbClr val="FF0000"/>
                </a:solidFill>
              </a:rPr>
              <a:t>食</a:t>
            </a:r>
            <a:r>
              <a:rPr lang="ja-JP" altLang="en-US" sz="3600" smtClean="0">
                <a:solidFill>
                  <a:srgbClr val="FF0000"/>
                </a:solidFill>
              </a:rPr>
              <a:t>べ</a:t>
            </a:r>
            <a:r>
              <a:rPr lang="ja-JP" altLang="en-US" sz="3600" u="sng" smtClean="0">
                <a:solidFill>
                  <a:srgbClr val="FF0000"/>
                </a:solidFill>
              </a:rPr>
              <a:t>て　みて</a:t>
            </a:r>
            <a:r>
              <a:rPr lang="ja-JP" altLang="en-US" sz="3600" smtClean="0">
                <a:solidFill>
                  <a:srgbClr val="FF0000"/>
                </a:solidFill>
              </a:rPr>
              <a:t>　ください</a:t>
            </a:r>
            <a:r>
              <a:rPr lang="ja-JP" altLang="en-US" sz="3600" smtClean="0">
                <a:solidFill>
                  <a:srgbClr val="FFFF00"/>
                </a:solidFill>
              </a:rPr>
              <a:t>。</a:t>
            </a:r>
            <a:r>
              <a:rPr lang="ja-JP" altLang="en-US" smtClean="0">
                <a:solidFill>
                  <a:srgbClr val="FFFF00"/>
                </a:solidFill>
              </a:rPr>
              <a:t>　</a:t>
            </a:r>
            <a:endParaRPr lang="en-NZ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t1.gstatic.com/images?q=tbn:ANd9GcRWGK-YIpvkNNtUbWx5hAbmgWT3C3EQgDNZ9Q70bGyHowW76Hc&amp;t=1&amp;usg=__DTmVwPjUUnAHnpHvBRUde_-8Yl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500306"/>
            <a:ext cx="3242694" cy="2428892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R9myuzHSV_9RPzp-x3V8p5d81xMv1iDyyWLPu8vPVpmskpqf4&amp;t=1&amp;usg=__Inw3Juqtl_ZxcSdoJsvEK-5a0Qo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643182"/>
            <a:ext cx="3679337" cy="2686056"/>
          </a:xfrm>
          <a:prstGeom prst="rect">
            <a:avLst/>
          </a:prstGeom>
          <a:noFill/>
        </p:spPr>
      </p:pic>
      <p:pic>
        <p:nvPicPr>
          <p:cNvPr id="1030" name="Picture 6" descr="C:\Users\wr\AppData\Local\Microsoft\Windows\Temporary Internet Files\Content.IE5\AYIE5SI8\MC9004452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357322" cy="2731539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14282" y="5357826"/>
            <a:ext cx="8786874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While</a:t>
            </a:r>
            <a:r>
              <a:rPr kumimoji="0" lang="en-US" altLang="ja-JP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you are in Japan please try </a:t>
            </a:r>
            <a:r>
              <a:rPr kumimoji="0" lang="en-US" altLang="ja-JP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Taiyaki</a:t>
            </a:r>
            <a:r>
              <a:rPr kumimoji="0" lang="en-US" altLang="ja-JP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which Miss Ware loves.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28728" y="428604"/>
            <a:ext cx="7472386" cy="30114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ハリ</a:t>
            </a:r>
            <a:r>
              <a:rPr lang="ja-JP" altLang="en-US" sz="360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ー　ポッター　が　だい好き　な　ので　あたらしい　えいが　を　すぐ　</a:t>
            </a:r>
            <a:r>
              <a:rPr lang="ja-JP" altLang="en-US" sz="360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見</a:t>
            </a:r>
            <a:r>
              <a:rPr lang="ja-JP" altLang="en-US" sz="3600" u="sng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て　みたい</a:t>
            </a:r>
            <a:r>
              <a:rPr lang="ja-JP" altLang="en-US" sz="360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　です</a:t>
            </a:r>
            <a:r>
              <a:rPr kumimoji="0" lang="ja-JP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C:\Users\wr\AppData\Local\Microsoft\Windows\Temporary Internet Files\Content.IE5\AYIE5SI8\MC900445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357322" cy="2731539"/>
          </a:xfrm>
          <a:prstGeom prst="rect">
            <a:avLst/>
          </a:prstGeom>
          <a:noFill/>
        </p:spPr>
      </p:pic>
      <p:pic>
        <p:nvPicPr>
          <p:cNvPr id="15362" name="Picture 2" descr="http://t0.gstatic.com/images?q=tbn:ANd9GcSc00GV4_PSFWNhR7NVPXOp-TyISa2K4HOhnhcMwc7iokkF2dA&amp;t=1&amp;h=153&amp;w=242&amp;usg=__TZDfNsuFMOHqVYUUw2BqkPv4x5A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285992"/>
            <a:ext cx="6215106" cy="285752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4282" y="5357826"/>
            <a:ext cx="8786874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love Harry Potter so I want to watch the new movie.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28728" y="428604"/>
            <a:ext cx="7472386" cy="30114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この　ワンピース　を　</a:t>
            </a:r>
            <a:endParaRPr lang="en-US" altLang="ja-JP" sz="4400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きて　みても　いい</a:t>
            </a:r>
            <a:r>
              <a:rPr lang="ja-JP" altLang="en-US" sz="440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　ですか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　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6" descr="C:\Users\wr\AppData\Local\Microsoft\Windows\Temporary Internet Files\Content.IE5\AYIE5SI8\MC900445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357322" cy="2731539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SVCli2uezm4PiRPVNVAcFfhK9ou1LjoghKa9uOV0itMdW_Zdc&amp;t=1&amp;usg=__hL4hma02sROxUvN1ENCU0vdn7Us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857364"/>
            <a:ext cx="2786082" cy="328614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4282" y="5357826"/>
            <a:ext cx="8786874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 I please try this dress on?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28728" y="428604"/>
            <a:ext cx="7472386" cy="30114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5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私　は　中国　に　行く前に　　　あひる　を　食べた　こと　が　なかった　ですから　中国で　あひる　を　</a:t>
            </a:r>
            <a:r>
              <a:rPr kumimoji="0" lang="ja-JP" altLang="en-US" sz="35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食べて　みる</a:t>
            </a:r>
            <a:r>
              <a:rPr kumimoji="0" lang="ja-JP" altLang="en-US" sz="35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つもり　でした。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6" descr="C:\Users\wr\AppData\Local\Microsoft\Windows\Temporary Internet Files\Content.IE5\AYIE5SI8\MC900445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357322" cy="2731539"/>
          </a:xfrm>
          <a:prstGeom prst="rect">
            <a:avLst/>
          </a:prstGeom>
          <a:noFill/>
        </p:spPr>
      </p:pic>
      <p:pic>
        <p:nvPicPr>
          <p:cNvPr id="17410" name="Picture 2" descr="http://t1.gstatic.com/images?q=tbn:ANd9GcQ7AlVSVk8-4DsPLUyKY7ATv2bUCwfFnHfhicvAaOwB3-66EWE&amp;t=1&amp;usg=__Ap_9pjMkCIr6wqj610e9rLYYVJ8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857496"/>
            <a:ext cx="3429024" cy="2581699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4282" y="3143248"/>
            <a:ext cx="5357850" cy="3714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Before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 went to China I had never eaten Peking Duck so I intended to try eating it in China.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28728" y="428604"/>
            <a:ext cx="7472386" cy="30114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よっつ　の　ライオン　と　いう　えいが　は　おもしろいそう　ですが、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見て　みましょう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か　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6" descr="C:\Users\wr\AppData\Local\Microsoft\Windows\Temporary Internet Files\Content.IE5\AYIE5SI8\MC900445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357322" cy="2731539"/>
          </a:xfrm>
          <a:prstGeom prst="rect">
            <a:avLst/>
          </a:prstGeom>
          <a:noFill/>
        </p:spPr>
      </p:pic>
      <p:sp>
        <p:nvSpPr>
          <p:cNvPr id="18434" name="AutoShape 2" descr="data:image/jpg;base64,/9j/4AAQSkZJRgABAQAAAQABAAD/2wBDAAkGBwgHBgkIBwgKCgkLDRYPDQwMDRsUFRAWIB0iIiAdHx8kKDQsJCYxJx8fLT0tMTU3Ojo6Iys/RD84QzQ5Ojf/2wBDAQoKCg0MDRoPDxo3JR8lNzc3Nzc3Nzc3Nzc3Nzc3Nzc3Nzc3Nzc3Nzc3Nzc3Nzc3Nzc3Nzc3Nzc3Nzc3Nzc3Nzf/wAARCACeAOsDASIAAhEBAxEB/8QAHAAAAQUBAQEAAAAAAAAAAAAABQIDBAYHAAEI/8QATRAAAgECBAMFBAcFBQQHCQAAAQIDBBEABRIhBjFBEyJRYXEUMoGRByNSobHB0RVCwuHwcoKDk9IkYoSSCBYzNDVz8RclRFNVlKKz4v/EABoBAAIDAQEAAAAAAAAAAAAAAAABAgMEBQb/xAAuEQACAgEEAQIEBAcAAAAAAAAAAQIRAwQSITEFEyJBUWFxFIGhsQYjMkLB0eH/2gAMAwEAAhEDEQA/ANxx2Ox2ADsdjsdgAScYFxvxVFnHExno0ZXpo/Z0UAaiQTqN+g3PwxvkjBUZmNgNyfAY+baemSqz5JAjCKQyOWtsQCTfFeQnBWxpMv0VtJ2id+ZHaRvHlyvjQf2JS0GVqyIvtMbAuGblfpgUKSCTO8ujhVpVSIswB/cvc3+AwD4eziqruJs0QySMMyuUG9gVa6287XGKKcvyL00iLmFT7HwTXKwIerq+yvyuuosQPkMBMhSsq6CSKn7SR0nWyKpY2PvWt6Y0/KuAZqrLMvOb0UTrDNLK1LUVJS5Y7atCE+drjni70yZjRQinoKfKKSIDZIkkt92nF2ONxKZy5B3D8NVl+QUNPFQ1ck0iF9GggDc+8zWC8/XwBw1xPk2cZrkUsK0wac7pErAC/qTvz8h6YL1NRnMNNNM1Rl/1cbPb2aQ3sCf/AJo8MZV/7VeM2o2rXyrLoKRSB27QSBSTyAJfc+mLW+KIXyaTkmRVtBR9k0cUZ1OdnFhflsL4mx5RUKhXXDc8zqP6YxOT6ZOJG92aij8ko1/MnEaX6XuKHPdr0T+zRx/pgTpUN2zaK7hqqnppI4aqjjkO6s6MwB+FvxxVKD6JpqfMFrZeIQJDswhgKm17kA6ttsZzL9KvFjj/AMZlH9iGJf4cRn+kvil76s9zD+66j8Fwmk2K2fQeV8I5Vlza4lV5QSe0ddTEm29zffbD9Zw3SVcqOZZVVLWSwYbevrj5uf6QeJX553mbf8QR+GGJONc+k/7TN8wP/FyfrhUhptH08mSRisjqGqat1jN1iYjQCBYHlfz9cNVfD1FVJoqpK2SIyLJ2TTd0EAgdPP574+XpOJs0Y97MK1v+Lk/1YP8A0aVtTmfHmUQ1E0skfalmWSVmBCqW3ufLDqxUbKPo24R7RnNLMSyhTepI2w9HwDwbGLHL1PXv1T/6sHloqVdhSU9//KX9MOJTwjlBCPSJR+WHwK2A04M4LjOoZdSA/wC9Ox/ixPpMl4YpIjFTUlFHGx1sFa4J8ee+CiqF5AfAWw4rEfa+eCkFsirHlC7CKlOwW2kHYcsNmhyPWT+zaMseopAxP/44Iaj9pvmcde4seWGIHDLMlJJGT0l/H2D/APjC0y/Koz9XlUC3+zRAfw4m+mPb4VIdsYSno03jokX0gUfljwxU9/8AuC/5SYkXx18MVsl47CDIoZVJALchhWEM9x5jsdgAGcSxQzZBmMdSW7FqdtRQkEbeW/O2MXrZY8q4ZowwQySoSCLA3Zd9z88bdnUXtGU1kXayRaoW78XvDbpjEONMpnkgyueNTJH3orWvYhUIP3n5YrmrJwZBy3iGOB4w8ZiaOBolYMGG6kAnbxOD/DVLTcN09LmdF2eaZhVRGzEP2NKg594DZza2+/TrgGciheOmjllaJnYLISOhvyHy+ePcyrc7y/scny1VjpShl7JkFrXI1lwBzt9+Kd6fEVZblxuC3Mui59mK1Uma0pkrcvdiBChNr/vAg+6VPP4HlgzQ8SpOVaSOP2cmzTwuziNrfvd0C3S97Yz2lOdV2XRpWxSMs7KZCdLRyAN3V0cwLDz6bYJz1Vdw7RVNcj0iG4gFD2AYRFdrEqRYHmARyPS9sZMbzQ9qf2Roz5I5UkoK0uTRM6OjJK9gSSadgPiLfnj57+kbNDmPE1RSswWnoSaWBQtgFUm5+Jv6YvHCnHs2aVMWQVkFzUzIsMyyEaO8DoIJ5WBt8MZlmo9qzOsmNyzzux333Y46dtrnswpUwK8QsTf7sMlcFDRE+63/ADYjyUsiH3b+mBNDoixrc2I+eJMdKpTXKyxr5i+EBe9yIwt7s9z0AtgYKhxKeE8iDv8AZwp6aJI9bBQOQ2O/34YAKm4PW+PSWIF2OxvhUxjqRwr0B+f64vX0M0kMnHdK0agmGnme9uXc0/xYz0i2NG+gqmabi+p0SyRBKGQlo7X3dB1B/oYaE+jfiOWPQuI5o3G37QrPnGP4MctF41dYf8VR+C4mVksD0x7/AFtiL7GvWorD/jkfhjw0cR5y1R9aqT9cAE23ljtvHEP2GDxn/wDuZf8AVjv2dSnmsh9Z5D/FgAmaT0B+WO0t9lvkcB82XLcroJayoo3ljiF2WMlm+RYXwOr8x4fpKKgq/wBnpOteVEKpEpPeta+o2G5t64ALTpbqrfLCSwHUfHADPDkeSZca2syykKh1TStPGSSTbw6bn0BwRGVZWQCMvoiCLg+zR7j5YAIkdYsTyVFbPGphupZpNA03577Xt4emG5eKqWPMoYGqIDC4JV1e4I6el98YD+3MwcmCSqlkWR9RDtdSfH1xPo62XtE+sbnyvyxmeRpCs+hhndAEBeqiHnqvgPmXFLIp9jjHO2thf5DxxlsNbKt7zFrHfwwQlM+YoiQSm9yw32HdP89/LFXqzk6Gix1fF+aZpOcsy+n19tFftIwVkQ3sb72GDS8OKuXrDHUdq6951LXGu1rb9NvXb5VrhCegyfIKmvpx2szDvTgf9sFbSui42UtexO5tq6gYOZRmLzyuOzjiVQhcE3BfWL28gLW8746MMHt3PkpnlW7YjPuIqTPJc3Kw0R7kRPZK4F/MG+48x08MRYswFTRy0rCQCrhj7Wqd7pDckMFHj6XxZM7mmejYQQ9o6SgIILAi8hXl197ywqlyOlzDheqpstjMEkyqaSSZiyIVNwRtcA8zz3xkz48eHJUurNWKebUY91dABZ6KielSlp21wSrMJGkZrMhAa46jYi3jgpntVBWUwjNMntNWwEqxDeVQQSQfC1vzxIquEKqCWmJqVaniji7Z449pT3y5JO/Mjc+GIWVUtHlcXY0KtWVhH11Q5ILjn1J0geA+/pVi03r8xf3JanyWHSxqat/v/ojQcGUs+Zx1q1M1M0ejQlNGAQy76rm/9dcUri+gmpuKauFm7eeSZW1RxlBqk3AI5Kd+V/S4xp0GbGmm0iQvJ4IqqB87m3rhGfTQcQUcdPVAwyxTRzpIvMlTsG8RuR5fjuWgnBW5Wcteew5nUo7fzM6HA3FEi6v2XOw8mQ/xYSOB+Jgd8oqx6KD+BxoXFHFmY5PURUeWpTqGQOWki1Nc9OdumFcEZ9mWZLmVRnNS04i0BIwqqFHe1WAHpiifthbOjCdyr4GO5tQVuW1Jgr6aSnktqVZEKkjx354jabm/kPwxfvpcqUqqyg0co4m587Mev/LijAdxD4rv8zgjK42T4vgb04Tpw/bbCGGHY6GXXGpf9H6MnPM3m+xRovxMl/4cZe2Nd/6Psf1mezdLU6f/ALDiSISNjvhQwkb4jZjXJl9LJKRrkVSUjH7x/TDclFWytd0SJpBFGzteyi5tgDmWftSR6hTyDexLDa/hgbJxFVZlQ9pNSGn3BWOIh2Dg2A3BBF9+Q2G+IOeZt2lDapEmgIGeRQoIFzuAdun8sZMmoV8F+JRT2yL3SVCVUEc0RBV1DDfkDh++M34VzueFMupqOQyirr2jlFQCzQIbt0O3LYG9tQ8MWTMM7q2zXNcvy8QRNltCtTJJOjOHdwxVQARYAKbm/XbGuLtWUutzoJ5zHLNTwxxQGdTURtKoZR3AbnmRf0xVTwxX0tDTU8IFS0GYCQfWquinRiQoufeOom3LEluI8yqIuGqmmFPBHnbRgRPEXaEGJnJvqF9wLC3L7oue8T5pldbmdOVil9iyVa3XHTlvru8Dq72yXUnx38sSALcRZZVZ21ZDKjrSikZIirx/WO3Mm52sAoH97cX3eyKbNaPJ6SlzGiSWqhjCSOlVHZrbA7nwtjpc0ak4UOa100MTrRCZpGQhAxS47tybXIFsZfmXF/GdNVmFpaukdUTXC+WrNZtIuQ6pYgm5HgCB0wWBScmid5jLOoWOO+pWHePp4YMx19JKQqwiKxAQ3AY/HriTnHDebUVO6pApVN5bTBrYHcFZfDnHElNSV8NQ1KTd0gIU7ja5PIX5+WMjxubsW1vmhdbmdNRlWkeVwwbeIDa3Pn8MO5tmb00YyyjYyVFSQtQwNwxNvqgR0BtqI5kWGwN9eh4D4coM0pq/2SJKeCNwqyyl9UhtvZufdvjLuNc/iz3MqODKKWCKopJWSNjpEbKrd2xNrDa/O1jbF8MSVNgXOZqTLsgaj9spPq444pPaDodnXmRqHLUSQfPzxO4YjZUUiKMFoY2LM11P1oO3lyxV0/6zxUDSZtkqpRmUOZVkLi+rWTZSe6dhfy54NcNVUTk9oFJSFQ7tJ3E0mMkXHhvjpLnE6MEouOZNjddOkAp1IjAepKdw3DAuSQR1BB+/B+nlh1EQxxwIG5Iuj7vQDFazWCnzOCrgiaGOaCYstRKzKjOt7gke6LWNyOfTHtHU1dJGhzGmkpWY3OoEqfPUNiPC2OJ5iGRyUo8o7vh3jlBxb9xdlrtJ0o509RqwLzWgyzMqadHjWCSS15I7KSel7c/TA1a5X3Uh/Cxx5NWkkqumzflvjj49TODtM6c/HwyqpKyvV0TZGzU97tbZwLAjx8/jgCuZv7Tq1WLtb0HLE7jTM+7TlTdze3jbr+WK7QowBll9/wDdHhj0mm1ryYVKXB43WeAlDUyhhi5L9gpm8stVnNEJSGimjsjad0K8x57b4BVvE9bT1MsOUVBp6YmxKAEv5km+2J2dySvk/aA6TC4KsOdmBU/MHFP5bDl08sRc45W2ujprQZdGowzd0S67M6qvRRVPrIGzW36/rjo1+pjI6g/jhNHTJUJUl6mOAwwmVQ4J7Ugjui3U3+7DsIJp0vubtc/HCapcE48HmnbDbjD9tsNuuIk7IxxtH0AR/wDu7OpOhqIlHwQn88Y2Vxtv0CoV4ezJgPergPlGn64lEhPovvEWYnKsomq1ClxZU1Da564zOirqzOs1M804akhGuTU9mZx7u3he3lzwY+lHM5IqimoQxCCLtCR4kkX+778AOBUqJ46yTUG0yhiFRV1bX3Ntxy2xRqX7aObiyuWrbXUUH8whZqcHWyCafWVZegBPjtewNumImbfVBVqGDxmMWFgO8Dt67X+QxOr51klJU6o40fSG5Xso/M4GcRXNKix+8xG55KAb3/LGC+aNwBo645VO3ZlVjMhdCh06bcuXLmN/ni9ZHW5FmNCj5v7NFOQaMEzmPtkNm0NuNYueRvz8zfL6qrL5hHBJFEWhcsHRbargczvsN/HwxcOE3imru2hmmgmVbF6dtJZCRdW28VXlbHRwP2o5eSTx67jqXZocseS1/ZVjPA65XIwSVJyqU7gWYbEAWG2+1tsQc4psj/aiRV1J2tTnERgZhKQjxLY2a7gadxsoJNztzw7TZLQVOXVtDVRyVFLWyNJNFM5sSbcre6Ngduu+5wTfJ6CVoC0A0wU7U8aW7ojYAEW9FAvjQdNMFpXcPV2XJl4rKGopZtNKsJl1h7rcJbcnYAjytvgBR1XAS0sQAyqIaARHONTr5Ekk3+JxY4uEaOHstNRXu0cqShmn3uihFF7XtpAG3Pe/M45OGaWOOOJBOqRRrGo7U7KoAH3DAFmd5BkGb1gSqzvMKuKN1IFN2hErqR+9f3R8z5DEzijO6TgvK4aTJqWniqp2vGnZghbc3a+7HzOLDDIX8Tc7+eMW+kOulrOKKsuTpifsY1+yoH8zh1RNybI2ecW53nkR/aWZTSx6rKmyqPOwthPDNPT1uaw01TNDHEzAMZqjsibnaxII6db4CzDVaMCwtZRifw9Xw0Ge0808CzoHClHNl32BO3Q74afIj6mo6FcvydKONnkWGMhe0bUTbpfHz9PW5jl+YyEFUlEpaSF17hO4tb02OPoLLqxKmgikRWUFR3WG6XHIgcj5Yzn6VOHkWWLOqWK6k9nVIo5no35H4YuhKm0yuSspMmewM4lzVK6KUiyyRFSqr4Ann6N88TKTO4qisp0p6pYqdW7RVklFu6DYE8lJ8Bt64g0qI8QeOQPERezdP54D5vl8dO/tEBMcZH1iLtfzw5borvgjUbtLkOJm0Rqp1p51VkY+41g3S46EG17+ePIuIGiJhl1SSahcjfAKBBHGomiDRsOZF7fpgjBTUpF4yEB3AI2xz56GMuV2aMHnI45bctpfTk6vnbMKlZJ1YKvu25jC4luyqOVvl54lCkJQFCrD/dI3xLoctVUMkxVb7gMbAYjHR5XUao6sv4i8bghvU3L6Jc/qDs2j1ZPVBRdViBHzB/LFIxqM+h6WaKEI0ehgSR75tttikzE3u1DTfC4xd6D06rs5kvMR8tNzUdu3gDCxWxG973OJ1LvCotfckW364TUFFUn2REJNrqcOwCYkdhGUsLFugwXYqQmZ1j2IPwGGWnjtviZLlkkh1NUC/kMJOTSMpcSjSOunbBwu2NJvojwqZjaPvW5+WNg+jfNZOHuDdRo5p5ZswkAjj0gmyrvv5DGTx5bNBIHjnsRtsv8APGvfRtl0lXw3SmWqQCGrnkLSsd7iwAv54F3wQn1QF4q4ih4hc1ywNCUQQAOQTYEnmPM4l8IqaXhgTRiz1MzPcG1hfTfz5H5jFTr8nzHJ6d4Mxh0SK5KjUHV1+0Lcxiz0jRUuT0mixMYRSxHeKaRcjyB39L4yahtRMOP0vxEtq5+JKjgiPdCspkk3ZWKk94G5t6YiZxIIp1iS+mUX3N7MvLc+IHLy88SKaVLq2tSEXUbMDvv+uBOazGpn0hyEjsSym3e6AfO+MMG3wbQAZYzm31gUk3AF+Y2/AjB3Ia2HL8weRZniDWQkXIFz4j0xW54AtdHI4JNrWcWtfmfuGDOXUYqmKmRkTUpstr2HTfceNxvjqYv7TFOGF6m5Xu+HyNMyviKOWVYRVSai+jcMLGzEc+h0sAeV1OCw4moIxKHrTrhYIyhWJJuRZQB3rFWBte2k+GKhlOWGOdZXqnlJn7c6kAJbSVAuOgB2HQADxuRm4Yo6uSoleVhJNIHB7JGCe9caSLG+ttzvyPMXOhmpIsknEuWxe09tXIgpbdsXuAL7C1xvvtYX32xMfMaaNtMtdBG9gSryqpF9+RxV/wDq5SrFXRdvUFKqEwjUQTGpN2sepJ3ucNV/CuUV9bNV1MVS00zlnPtDc/yHlgsKLBTrw+uyzu3rq/THzpx9oHGec9ihWEVJ0Ag7jGsVPEeVcH0MdXnIM9ZMuuCkUXYdQTfl/PGQ8ZcSDinPps09kSlaRVUopvfSLX9cNk6AzvqYWG6jDdiWuOe+9uWOvvc4XcWsRhAjTPo544GXj2bMXYkkBmLd1QBubDmeZJ5k+u2m1mZ5bm+T1lM9RGFmhkUhmAKgDvHy0k+l9sfMuplYMnNbH78EaPNKqQyozn62JYrlraUB1H4E88WRmmJoLZdWGEP2IZk/eY2sx6m3PnjzNK28RuxHdIHxw3GQkVkUlb7auvmOpwMzGXVKEBJA54snKkRUbYfyuop6mjijkeNZQNLKTufPEn2Z4WOga4zzXw9MUq246dMXLJ8rmmjCe1zKPAOcZt+VdMt/CaDIvfBxf0f+GPqrL7pI8LjfHF237R2sOlzviWuVLCSZ6iYopGptR7o6H08fn03VS5dAaiRKoz6Iye8vjfqcJ6nIml8wj4XQZIynFyqP2PKGoiBKsxNxbbAT2WWedYIoyZXcIijcknlbB3O6CnosvVoi2qYkKzMTcW88C8riqIainanmXWm4Yxiw/r0xXly5G1uZPBHxukxuEU+fi/8AhPruFqeglFJm5j1SxCSN459S8yOY5EEHAyppo6exgl7SPl4EYMpTRUc9DNU6ailp5FD0yKqr2YYkqoFupJ87nEPizOZM8jjqZEpo6mOIq5p1IVrMSOe/K2KYzd3ZLDHFqvfib65XwJfC+XR1ZknmAKrsARzOLYkVOkfZiNVH2QMCOFoxFk1MpOsldR8yed8EayqSBVJBJJ5442oyTy5XT+x6PS4Y48KbX3I2Z0tMYPrqeJgPtJa3yxcvo3fKouFINOjS8sjDUNR949fhioUlWtTG5RKhJ6aQo/bRhSHB/d8QPHn92DOTtHTUCxQKEjDudKiwBLXP343aBuM3CV2c/wAnGMsSnFKhj6XI4ZKelqaNlVFDJIygKbkjSN/U4rcrJGKaKV1EAFrtsHYEaVG/Lr57DFj4ijXMMteJwjaSJBrW423xn2czTUjrV0pCz69joB2tuNxvzxtzQc+Dy2SWPBqFadyLBJJDYxrBCwJA3Qb2Hj4YD1cgjqVij09nICQqnk3X08fn44FU2e1imWZKOmFtOoqSFuduX38+mHqfN8ymqGl00sbabBo6dQV8wed/M4zrBNGyeXFjVyZLqoyZFhcr2qN7xHO3TFo4bNIsSCREY32LL/XhitUs0UMkZk7UsHDgR/vWP3b9fDB3LZTJK8mnTrYtpA2FzjXjtcfIy4cKnWe+74/M0rKHyoJaSGLUT1GDanLDyWHFAoqi1rk3wUWssBucXWa0W+2XkbiL5Y80Zb9mL5YqhzFgOfzwj9pH7YwDPmKWV5nLu5cnxxIjpQFDSPp8hufjjxqSWkmZahQrj90MGt8sG+HcimzqvjhDRopszyS30oOhYDc+g8RgGgQ0ERP1b7ddQ5YVJSOi3FmsenQ40qo+jKqWokp6ULLpj1xu6CATEDcJdtQO+1wQepGKhS5bUpJUBImkjpk1sQoBG+kAg/vXv3fI4BgxaBtF/wB+1zbyNsO5bSaGaSQA6N8WalyllAQpdooAHtvZmPL1vf5Y9quGq1Wkj1wFgxAUsbnwOwIHhvvtywsLbkyeWNRTAMtSp1OCWCbljy8sBWbW5bxJwTzulraGo9lqlRbDUojuVset+vXnhvK8rmr6gKoJW4Fh1xLJMjji3wQ4V1SqPBgPjfGk5aOzCHxxTYqCeOpiDUzgdqCTbzxc6V2jVdSkAbEjpiCkpconOEo8SQUqkQKk53UDTIF+ycDMolelzGVYnUxkFVDgMLX2BGCayxtA9yHUqdQDDbzGAdIVtIzyKLm1yLn+WIT/AKom3Srbps038kv1EccNUGlEryXdjrsP3SLbflis5XmMgZvZzHqJuYpDbfxU8t/A4utXmmWwvFT5hQPVfVixVCQAT16DljqeLhaoa54fYX5NZh+GCfyZzZYlNclaq85WOPsZKaaFumteXx5YnUEdDp9orwlRFIliisRY+J8fTFlFDwokZD5ayr/5zgYafKOC3vqy5wRztUuLfdivYh4cSxO4imqKWhpqWSjaE08nd7ktwnP06+W2H2zHLKin+udWUtsOViPDrhFLl/CMSSpBBMFYd5RUkgjzBXC46DhiNtSU8qkqAtqk8vS2MuTSKUtyOtg1zhHbLlAfMs+nqF7HK4fe96olFgu/QHntg9wxBXtkkJjp5akanBl7QDUdRvz354RLR8NtGSwqdI3uJicN0tVRQwaMrlmFMpNtbEG/XF2DF6b6KtVnjljtQSr4a6OjmeWhdIwh1OXU6cUDiAnTEhtfdjbz5fhi11tYzQFdcj3tdNfP78U3M5JJZnkl2v102FzsAOuNDaPMa7HOWpjS6Q7FltRDlS66WQLMO0ZtiCOmF0sQjN9hiVUyydmsayOFRQoXUemEKkrxqyC4J07b7+GE2g8jhyOMdqs5YZHk+rieS32en34MUK1KKP8AZKk+ig/ngejvG11exIF7NyxOp62dLATyD+9icejXooOOCKfYcp2qtItQ1Z/w1/1YlA1tv/Dq3/KH64G0+aVa/wDxUv8AzYmrndaBtVS/PEjUKc1v/wBOrv8AJ/nhkyVgNvYK4f4B/XDpz+vUbVktvUfphs8R5jf/AL5L936YAoy3jnhheFeIDlUUzTxGFJVkawJ1f+mLZwocuo1nM9TJBUyM0cbxJdkcHujyuLfL5F/p7yCdmoc/RVeMf7LOUFtO5KE/evrbxxR8mqJiFnpNMs2kCogvZnsNnTxPiOhvsQcMa5NTp6qr9iaL26FKWBdUlPUaRI7dGF/E+FvvxSYqlp86jpaqIIZqjtH0HSSqaiAw/wB5VW/Uc+uBNXm1VWTXWKonqY33nqF09nbqb7D1JAGG8nqDLxLSXk7Vyzl5PtsY25dbDYDCk+CcVyXGaM0tCsjWMkx7aS45k8h8vxOIGU5zl89Y9BXVU1PK5vFNK+vQb2sGO5X/AHTuOhOJ2fMUiQHcLEo+4YDZHk3YZ7FXZw9OkKauziEocyEiwBUiw539emM+FtM050mibnWSVs1FWUZaCeqCB45AdTEj93V4Hnbax6C+wfgaenE8tNIiNURI8wu9iCAAO7p+PO/lhurzQrUSU0qiH2Vlg92xJ5aj1Fh4dML4aqhU8V16FtZWmkRHuWJsVubkknrh6mTWOT+hHRxTzRX1CVRCGVyAQT1BxOyLLoqnLo21yLJqYFg58cdJEEQgm974e4XmCGeE7hZL/Aj/ANcceWSWz2s9TkxQ4bQQp8tisUnlkI3Fi18JbJII1KxMNJ6OgJ+exwRnQ3BA9ccPrO6D3r9cU/iMseVJ2Z3ig4tNcFczbIoKdI6vtM0luQhSiVGCdQbNvgchohsTxKGHjRRN+WLrSMqmxlWNmNrMR3j4b4mFFkIDGFj6C/447OjyzyYlKRwdXihjyuMSi9rRWu1VxCg8GylD+Bwr2vLl2Oa5qvk+Sn8mxeUggF73PkDpI+GFGGEDqBz9/p8sarMu0oZqssYm+d1K3H7+SP8A68cKzJw1jxKgtzD5RIPwfF79njIGhmsTyZsIMCA2kjB6bMOfywrHtZRzW5Xbu8U0g/tZZMP4sQqmpyxZCo4goZthfRFJFb+6QTjQjBRue/HL8QjDEWsyzJ6ynenniuso0EmNRYevPBYUyjwTU01PK0cy1KMdOpTy8t8Bq0RLMDYKusbncDwwar8to8lnmy2iqGkEZ7QmVu9dlBtfkdrfPHvCWUxZrmjxVYvGkJc2JG5IA5W88R4s4PqZZaxxt1fQJzeKfK2VcyjqqUvfT20DLq8bG1sEMpeFqOKaNr6h73O9ja9jywQ+kvKJYchjmFbVTLDUoWSWUuq3DC+/I3K7+eKzwzK/sIV/dBa3lv8ArfEmk1Zq8opRxJxdckyqeNKnSsugsuq1ibYbapjjNmrEDeBDfpiVTGIuzSxlkYe/bYH1/LD2YnLnpfa6TtjKo0vFbm3gPG+HHo0aS3hju7IX7RgUlTmMKlTYhmI/LCv2pF+7mdN/mYredoDplb35m1+OwABPoW1W9MCCN9sSRoL02ZqeWY0x/wAUYR7fff8AaFN/nDFIkXSbXU+Y3w3YeGHQWaM/0hZ7XZY2WZlTUtbBL3ZC8RDOl76e78gRuOfPFRLPC+qmilCE3Eb7lfK/X1wYyeKKNJIpZXYFtQM6G9vK39HEySPtICtEWE17rIyCwHLx8MRsnRX5cwqpLxyRP3CO7fVY/fbBbgfKM1zLPoKmjoZZIKeT/aJSLKgII5k2v3r2FzghT5eREDVGNCqDtJGOkb76uZNvhfGocO0+WZVkyJlVb7XdS+qIabsbX26WAAsd+eIZJUiUI2yl8WCZknjpUZ5yulFHU+GCPB3A1PRxQZhnuYl80FpFiWQWgJGwIOzHxubX28zYYqapr3kmqVYR2uFN+8fC+AHFGRZVT5X29VWPRz6tELxXDAk91FtfUCehG19rWxiuUo7E6s1ZIXyyLxXwXBU5g9ZHmiRXTSqmMab7gEsDz7vh4YqfANEyZ7mNQz3SCBlDDcPqIA3+eBVTS1tBVy5fmMkyVKvaSI1N77bA26fdiz8FU86UVa0FNI8DsCZddwGAPdueexB2xLJDLHC05bhaT0/WjfCQXqCNJvzxAyF39unUGxdbj1B/nhuvzOKMOCSCDYjqMDIM0hp6yGTdRrAYnwPPGHHhm8bVHpMufE2qZotFMWiCS+Ft8KkRomBA1IR8sCqDM4qmURRqztvbQpP9cxgg9VDH3JC6ath2gtc/HGRwlXKIOr4KN9KUpH7OMBYEmQlh47YpEWYV8VjHVVC2+y7Y0TjR46ikhj0rIyyFtS8wCMVMU1t+zNx1ttjtaGTjgSaOBr4/z2MUnEmawG71FU/9mYg4stNxhE1NeauzSOcA6dXeF7eNjtgGFQHdST6Y9CKTcKca3IyKIdTjiXtVWSoTsy27OhBA89sLTj+RJQryIEJAMiNuovuRt8cV8xKLnTsfHCGjV7WUeA7uDcFMtKfSAiTANmDum929lPPw6H7sSpOPqMKF1RTrcXN9JseexXpij+wqeaD5Y8joo1nV5IiwU6rDe9vjhWiMtyTaLNnVQssz1JZadZWDdk4BF7AcwL72GFcOcQ5Zlb1D1MumeRgALg2UeR88Aq7M5ZdKrDNGx5nTf7xgWKdC5aRC5Ju1ydz8MHBzNHp8iyPLkXJo2a8VZNmWXTUU9VqiqFKHTGLr57N42+WKnlwjpaAJG6TyguLo2wGo2J62IttbAv2ahbZqNx/ZkxNoqugy+JozTzlS2vvEbfPBxRdr8UsmKoqyRS1lLBUPrlNM7Ddpoy6nfbdTf44TPmVNFGVetmrbe7CiGNPQs3eI8gBfxwxmVXR18N9ZiCX7J2974/pgWctMi3SuiOr7QYYkmPSTcobWqaI9fVPU1DSuVJbkFFgANgAOgxDc3xNbLpFNhLG/pq/TDMtFMn2T/Za/5YlaNTTGoYWnk7NWRT4ySBQPiTg/FwzStEpkzmAORuEXUAfI3F8V5oZN7oThHZydUOH30xJV2jSDDJIoNNT0aKz6mAiKtpI2UbefW+22OZJYqdZdSd1tTMjkm46Abn4DbCYq1qiCBVeWORozcBthtcgHpttyxJSnqKSmjqPaWaBu6FIFz5kW57nrilujTQylQWBkkqFJIvoZgCo8bH88RjVZtSVq1mUTd8gBl2KyL5gfjgwZI2WxXWSd1KjTy+PTEQqYw7okYB3tboBf4YV2G0O5dx9Xwx9jVZIWk6yGpULf+9yHkMAM+4u4hzT6iPLKSOK+tVKrIdjzuRz9Mc+osY2Zjbpfa+IiygzaQpBKk3vhKMVzQ25PiyDSLWzAftJjJKxJ1yuGtc3O/wDXPEmj7WjlY01VLDcWPZNZD525HDssaBQhuG8RhooYwLNcnkx54lZHaRczoXrJBLNWySkne/T5DEL9iBjZ5ZL9Dgpe5IZnJI6Gwx0cKncMwI8z+uFz8CVJvk8yp86yQmTKMyenOtHYg8wt7A+I33HXEnPM3zjiBYxmtcsjxm47GNYyPW2+GwhJ0lr/AAwpI1SxI2a/I2wu1ySdJ2Q44nh7vauwG12N/vw8osQSUPr/AFfDgb3Uud+9bww46aURmPM7WGHQmNdmHJLCPnuDtj0Jqt9Sum+wDA4fjHeaxO25GJUbqFLaNRPQm22GKgcYHBQtERfl54QaY25E+RGCbSpGyB1NmFxp+W++/XEhdEGntmcatgUs1t79eXzwgoDpRswNgotzBPLCGpTf3brzOkX2+eDJlAcqCzL01gHfHssrdoVMcd9rt1+dsAqBKU+pdWlgOV7Hnj00bXICyA+e2CsSktYANc27x8sLiKt3goAvvgHQGFE4Y6kubXO3LDRo5JFsINd9yCeWLGvZtrshuNzfrhDU6tCswVAuq24ubYA2orrZaqXvTR38gLjCfY7jZdvAAWwdWHWjSKbWscNPBveRVawub4AoDGlQAEFrnDTU5bYXYeXT78GiiG5Maqo3sMINPEZC8Yup5a1F8AUV+ai0i5jNh0IxFNBvsJAPj+mLNOItOlo0/uxgW+PPEQ0xBsoS3Tnhi2n/2Q=="/>
          <p:cNvSpPr>
            <a:spLocks noChangeAspect="1" noChangeArrowheads="1"/>
          </p:cNvSpPr>
          <p:nvPr/>
        </p:nvSpPr>
        <p:spPr bwMode="auto">
          <a:xfrm>
            <a:off x="155575" y="-700088"/>
            <a:ext cx="2171700" cy="1466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8436" name="Picture 4" descr="http://t2.gstatic.com/images?q=tbn:ANd9GcSLG5lG5XR3UnBEb8RMTJOfeUBXR1OdE9dBl2RKLHR3FvgMzBM&amp;t=1&amp;usg=__yoo4dCK0Jsc-rmpWcHFqzekQxT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928934"/>
            <a:ext cx="3357586" cy="374189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14876" y="2643182"/>
            <a:ext cx="4286280" cy="421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I’ve heard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the movie called ‘Four Lions’ is funny but shall we try to watch it?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71736" y="2643182"/>
            <a:ext cx="4248150" cy="17287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GB" sz="5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て　</a:t>
            </a:r>
            <a:r>
              <a:rPr kumimoji="0" lang="ja-JP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みる</a:t>
            </a:r>
            <a:endParaRPr kumimoji="0" lang="ja-JP" altLang="en-GB" sz="5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16013" y="5013325"/>
            <a:ext cx="7138987" cy="11890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What does it mean?????????</a:t>
            </a:r>
            <a:endParaRPr kumimoji="0" lang="en-GB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642918"/>
            <a:ext cx="84296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/>
              <a:t> </a:t>
            </a:r>
            <a:endParaRPr lang="en-NZ" dirty="0">
              <a:solidFill>
                <a:srgbClr val="FFFF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NZ" dirty="0" smtClean="0">
              <a:solidFill>
                <a:srgbClr val="FFFF00"/>
              </a:solidFill>
              <a:latin typeface="Kristen ITC" pitchFamily="66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NZ" dirty="0">
              <a:solidFill>
                <a:srgbClr val="FFFF00"/>
              </a:solidFill>
              <a:latin typeface="Kristen ITC" pitchFamily="66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 smtClean="0">
                <a:solidFill>
                  <a:srgbClr val="FFFF00"/>
                </a:solidFill>
                <a:latin typeface="Kristen ITC" pitchFamily="66" charset="0"/>
              </a:rPr>
              <a:t>Use</a:t>
            </a: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: 	To express ‘try doing something’, ‘do something and see’, ‘do something and find out’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Formation: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て　</a:t>
            </a: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form of verb</a:t>
            </a: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　＋みる。</a:t>
            </a:r>
            <a:endParaRPr lang="en-NZ" dirty="0">
              <a:solidFill>
                <a:srgbClr val="FFFF00"/>
              </a:solidFill>
              <a:latin typeface="Kristen ITC" pitchFamily="66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Examples: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 </a:t>
            </a: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このウンピースを　きて　みても　いい　ですか</a:t>
            </a:r>
            <a:endParaRPr lang="en-NZ" dirty="0">
              <a:solidFill>
                <a:srgbClr val="FFFF00"/>
              </a:solidFill>
              <a:latin typeface="Kristen ITC" pitchFamily="66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Can I try on this dress?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てんぷら　を　食べて　みて　ください。</a:t>
            </a:r>
            <a:endParaRPr lang="en-NZ" dirty="0">
              <a:solidFill>
                <a:srgbClr val="FFFF00"/>
              </a:solidFill>
              <a:latin typeface="Kristen ITC" pitchFamily="66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I tried tempura.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Note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The </a:t>
            </a: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み</a:t>
            </a: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stem </a:t>
            </a:r>
            <a:r>
              <a:rPr lang="en-NZ" dirty="0" smtClean="0">
                <a:solidFill>
                  <a:srgbClr val="FFFF00"/>
                </a:solidFill>
                <a:latin typeface="Kristen ITC" pitchFamily="66" charset="0"/>
              </a:rPr>
              <a:t>of </a:t>
            </a:r>
            <a:r>
              <a:rPr lang="ja-JP" altLang="en-US" smtClean="0">
                <a:solidFill>
                  <a:srgbClr val="FFFF00"/>
                </a:solidFill>
                <a:latin typeface="Kristen ITC" pitchFamily="66" charset="0"/>
              </a:rPr>
              <a:t>み</a:t>
            </a: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る</a:t>
            </a: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 is written in hiragana not in kanji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みる</a:t>
            </a: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can change its form like any other final verb.</a:t>
            </a:r>
            <a:r>
              <a:rPr lang="ja-JP" altLang="en-US">
                <a:solidFill>
                  <a:srgbClr val="FFFF00"/>
                </a:solidFill>
                <a:latin typeface="Kristen ITC" pitchFamily="66" charset="0"/>
              </a:rPr>
              <a:t>～ます、ました、ましょうか、ません</a:t>
            </a:r>
            <a:r>
              <a:rPr lang="en-NZ" dirty="0">
                <a:solidFill>
                  <a:srgbClr val="FFFF00"/>
                </a:solidFill>
                <a:latin typeface="Kristen ITC" pitchFamily="66" charset="0"/>
              </a:rPr>
              <a:t> and so on</a:t>
            </a:r>
            <a:r>
              <a:rPr lang="en-NZ" dirty="0">
                <a:latin typeface="Kristen ITC" pitchFamily="66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0298" y="214290"/>
            <a:ext cx="4248150" cy="10001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GB" sz="5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て　</a:t>
            </a:r>
            <a:r>
              <a:rPr kumimoji="0" lang="ja-JP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みる</a:t>
            </a:r>
            <a:endParaRPr kumimoji="0" lang="ja-JP" altLang="en-GB" sz="5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64" y="117693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Grammar		</a:t>
            </a:r>
            <a:r>
              <a:rPr lang="en-US" altLang="ja-JP" sz="2400" dirty="0" smtClean="0">
                <a:solidFill>
                  <a:srgbClr val="FFFF00"/>
                </a:solidFill>
                <a:cs typeface="HG明朝B"/>
              </a:rPr>
              <a:t>〜</a:t>
            </a:r>
            <a:r>
              <a:rPr lang="ja-JP" altLang="en-US" sz="2400" smtClean="0">
                <a:solidFill>
                  <a:srgbClr val="FFFF00"/>
                </a:solidFill>
                <a:cs typeface="HG明朝B"/>
              </a:rPr>
              <a:t>て　みる</a:t>
            </a:r>
            <a:endParaRPr lang="en-NZ" sz="2400" dirty="0" smtClean="0">
              <a:solidFill>
                <a:srgbClr val="FFFF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1	Please may I try on these shoes?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2	I tried sushi but I didn't like it.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3	Shall we try that new Japanese restaurant tonight?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4	I want to try skiing next winter.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5	I don't understand, so I think I will try asking the teacher.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6	It has become a bit dark, but I am going to try to take a photograph.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7	It is noisy here so I am going to try studying at the library.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Wingdings 2" pitchFamily="18" charset="2"/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8	Won't you taste this? It's delicious.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rgbClr val="410082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て　みる</vt:lpstr>
      <vt:lpstr>日本　に　いる　間　ウェアー先生が　だいすき　な　たいやき　を　食べて　みて　ください。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Otago Girls'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Ware</dc:creator>
  <cp:lastModifiedBy>Bill &amp; Inge</cp:lastModifiedBy>
  <cp:revision>5</cp:revision>
  <dcterms:created xsi:type="dcterms:W3CDTF">2010-10-25T03:13:06Z</dcterms:created>
  <dcterms:modified xsi:type="dcterms:W3CDTF">2012-08-28T04:17:27Z</dcterms:modified>
</cp:coreProperties>
</file>