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BC87F-5329-40BC-BD27-3DFA016FEFAE}" type="datetimeFigureOut">
              <a:rPr lang="en-AU" smtClean="0"/>
              <a:t>25/08/2017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D2A64-B9BB-429E-B5B9-2A02761E83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069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20 </a:t>
            </a:r>
            <a:r>
              <a:rPr lang="en-AU" dirty="0" err="1" smtClean="0"/>
              <a:t>mins</a:t>
            </a:r>
            <a:r>
              <a:rPr lang="en-AU" dirty="0" smtClean="0"/>
              <a:t> </a:t>
            </a:r>
            <a:r>
              <a:rPr lang="en-AU" baseline="0" dirty="0" smtClean="0"/>
              <a:t> to note this down and show a littler anime to see how Japanese students view </a:t>
            </a:r>
            <a:r>
              <a:rPr lang="en-AU" baseline="0" smtClean="0"/>
              <a:t>it these days.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D2A64-B9BB-429E-B5B9-2A02761E838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21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D2A64-B9BB-429E-B5B9-2A02761E838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85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Each students come up in a line and get it for their pair.</a:t>
            </a:r>
            <a:r>
              <a:rPr lang="en-AU" baseline="0" dirty="0" smtClean="0"/>
              <a:t> They need to come in pairs.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D2A64-B9BB-429E-B5B9-2A02761E838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31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20 </a:t>
            </a:r>
            <a:r>
              <a:rPr lang="en-AU" dirty="0" err="1" smtClean="0"/>
              <a:t>mins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D2A64-B9BB-429E-B5B9-2A02761E838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94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8/25/2017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xMcNPE3Z4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Teru</a:t>
            </a:r>
            <a:r>
              <a:rPr lang="en-AU" dirty="0" smtClean="0"/>
              <a:t> </a:t>
            </a:r>
            <a:r>
              <a:rPr lang="en-AU" dirty="0" err="1" smtClean="0"/>
              <a:t>Teru</a:t>
            </a:r>
            <a:r>
              <a:rPr lang="en-AU" dirty="0" smtClean="0"/>
              <a:t> </a:t>
            </a:r>
            <a:r>
              <a:rPr lang="en-AU" dirty="0" err="1" smtClean="0"/>
              <a:t>bozu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8688749" cy="1816808"/>
          </a:xfrm>
        </p:spPr>
        <p:txBody>
          <a:bodyPr/>
          <a:lstStyle/>
          <a:p>
            <a:r>
              <a:rPr lang="en-AU" dirty="0" smtClean="0"/>
              <a:t>Learning Criteria: I have learned the particular belief that Japanese people or students have in winter or in rainy season.</a:t>
            </a:r>
          </a:p>
          <a:p>
            <a:r>
              <a:rPr lang="en-AU" dirty="0" smtClean="0"/>
              <a:t>Success Criteria: I can use my language and kinaesthetic skills to learn about Japanese culture.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11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455164"/>
            <a:ext cx="5061736" cy="2839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13" y="512064"/>
            <a:ext cx="10058400" cy="1609344"/>
          </a:xfrm>
        </p:spPr>
        <p:txBody>
          <a:bodyPr/>
          <a:lstStyle/>
          <a:p>
            <a:r>
              <a:rPr lang="ja-JP" altLang="en-US" dirty="0" smtClean="0"/>
              <a:t>  てるてるぼうず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902452" cy="4050792"/>
          </a:xfrm>
        </p:spPr>
        <p:txBody>
          <a:bodyPr>
            <a:normAutofit fontScale="92500" lnSpcReduction="20000"/>
          </a:bodyPr>
          <a:lstStyle/>
          <a:p>
            <a:r>
              <a:rPr lang="en-AU" sz="2800" b="1" dirty="0" smtClean="0">
                <a:solidFill>
                  <a:srgbClr val="002060"/>
                </a:solidFill>
              </a:rPr>
              <a:t>It is a traditional handmade doll made out of White tissue paper that Japanese farmers began hanging outside of their window by a string.</a:t>
            </a:r>
            <a:br>
              <a:rPr lang="en-AU" sz="2800" b="1" dirty="0" smtClean="0">
                <a:solidFill>
                  <a:srgbClr val="002060"/>
                </a:solidFill>
              </a:rPr>
            </a:br>
            <a:endParaRPr lang="en-AU" sz="2800" b="1" dirty="0" smtClean="0">
              <a:solidFill>
                <a:srgbClr val="002060"/>
              </a:solidFill>
            </a:endParaRPr>
          </a:p>
          <a:p>
            <a:r>
              <a:rPr lang="en-AU" sz="2800" b="1" dirty="0" smtClean="0">
                <a:solidFill>
                  <a:srgbClr val="002060"/>
                </a:solidFill>
              </a:rPr>
              <a:t>It is a shape of ghost dolls. This talisman is supposed to have magical powers to bring good weather and to stop or prevent a rainy day.</a:t>
            </a:r>
          </a:p>
          <a:p>
            <a:r>
              <a:rPr lang="en-AU" sz="2800" b="1" dirty="0" smtClean="0">
                <a:solidFill>
                  <a:srgbClr val="002060"/>
                </a:solidFill>
              </a:rPr>
              <a:t>  </a:t>
            </a:r>
            <a:r>
              <a:rPr lang="en-AU" sz="2800" b="1" dirty="0" err="1" smtClean="0">
                <a:solidFill>
                  <a:srgbClr val="002060"/>
                </a:solidFill>
              </a:rPr>
              <a:t>Teru</a:t>
            </a:r>
            <a:r>
              <a:rPr lang="en-AU" sz="2800" b="1" dirty="0" smtClean="0">
                <a:solidFill>
                  <a:srgbClr val="002060"/>
                </a:solidFill>
              </a:rPr>
              <a:t> means sunshine. </a:t>
            </a:r>
            <a:r>
              <a:rPr lang="en-AU" sz="2800" b="1" dirty="0" err="1" smtClean="0">
                <a:solidFill>
                  <a:srgbClr val="002060"/>
                </a:solidFill>
              </a:rPr>
              <a:t>Bozu</a:t>
            </a:r>
            <a:r>
              <a:rPr lang="en-AU" sz="2800" b="1" dirty="0" smtClean="0">
                <a:solidFill>
                  <a:srgbClr val="002060"/>
                </a:solidFill>
              </a:rPr>
              <a:t> is a Buddhist monk.  </a:t>
            </a:r>
          </a:p>
        </p:txBody>
      </p:sp>
    </p:spTree>
    <p:extLst>
      <p:ext uri="{BB962C8B-B14F-4D97-AF65-F5344CB8AC3E}">
        <p14:creationId xmlns:p14="http://schemas.microsoft.com/office/powerpoint/2010/main" val="11870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Teru</a:t>
            </a:r>
            <a:r>
              <a:rPr lang="en-AU" dirty="0" smtClean="0"/>
              <a:t> </a:t>
            </a:r>
            <a:r>
              <a:rPr lang="en-AU" dirty="0" err="1" smtClean="0"/>
              <a:t>Teru</a:t>
            </a:r>
            <a:r>
              <a:rPr lang="en-AU" dirty="0" smtClean="0"/>
              <a:t> </a:t>
            </a:r>
            <a:r>
              <a:rPr lang="en-AU" dirty="0" err="1" smtClean="0"/>
              <a:t>bozu</a:t>
            </a:r>
            <a:r>
              <a:rPr lang="en-AU" smtClean="0"/>
              <a:t> song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3364992" cy="4050792"/>
          </a:xfrm>
        </p:spPr>
        <p:txBody>
          <a:bodyPr/>
          <a:lstStyle/>
          <a:p>
            <a:r>
              <a:rPr lang="en-AU" dirty="0" smtClean="0"/>
              <a:t>This is a song they sing as they hang their dolls in the window. Listen and now let’s sing together. </a:t>
            </a:r>
          </a:p>
          <a:p>
            <a:r>
              <a:rPr lang="en-AU" dirty="0" smtClean="0"/>
              <a:t>Play it once and sing it together, verse by verse. 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893786" y="5987534"/>
            <a:ext cx="5593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https://www.youtube.com/watch?v=pnxMcNPE3Z4</a:t>
            </a:r>
          </a:p>
        </p:txBody>
      </p:sp>
      <p:pic>
        <p:nvPicPr>
          <p:cNvPr id="5" name="pnxMcNPE3Z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84419" y="1823799"/>
            <a:ext cx="7059931" cy="39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 you Need?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Stereo foam ball, Tissue paper, String or a ribbon, marker</a:t>
            </a:r>
          </a:p>
          <a:p>
            <a:pPr marL="0" indent="0">
              <a:buNone/>
            </a:pPr>
            <a:r>
              <a:rPr lang="en-AU" dirty="0" smtClean="0"/>
              <a:t>  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8" y="3906193"/>
            <a:ext cx="2404366" cy="1795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25" y="3766916"/>
            <a:ext cx="3230736" cy="2153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05" y="3906193"/>
            <a:ext cx="3125449" cy="1875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368" y="3436766"/>
            <a:ext cx="2293327" cy="22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</a:t>
            </a:r>
            <a:r>
              <a:rPr lang="en-AU" dirty="0" smtClean="0"/>
              <a:t>make </a:t>
            </a:r>
            <a:r>
              <a:rPr lang="en-AU" dirty="0" err="1" smtClean="0"/>
              <a:t>teru</a:t>
            </a:r>
            <a:r>
              <a:rPr lang="en-AU" dirty="0" smtClean="0"/>
              <a:t> </a:t>
            </a:r>
            <a:r>
              <a:rPr lang="en-AU" dirty="0" err="1" smtClean="0"/>
              <a:t>teru</a:t>
            </a:r>
            <a:r>
              <a:rPr lang="en-AU" dirty="0" smtClean="0"/>
              <a:t> </a:t>
            </a:r>
            <a:r>
              <a:rPr lang="en-AU" dirty="0" err="1" smtClean="0"/>
              <a:t>bozu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228082" cy="4050792"/>
          </a:xfrm>
        </p:spPr>
        <p:txBody>
          <a:bodyPr>
            <a:normAutofit fontScale="92500" lnSpcReduction="20000"/>
          </a:bodyPr>
          <a:lstStyle/>
          <a:p>
            <a:r>
              <a:rPr lang="en-AU" sz="3200" dirty="0" smtClean="0"/>
              <a:t>Place </a:t>
            </a:r>
            <a:r>
              <a:rPr lang="en-AU" sz="3200" dirty="0" smtClean="0"/>
              <a:t>a stereo foam ball in the centre of a square of white tissue paper.</a:t>
            </a:r>
          </a:p>
          <a:p>
            <a:r>
              <a:rPr lang="en-AU" sz="3200" dirty="0" smtClean="0"/>
              <a:t>Pull the material tight around the ball and secure with wool/string. Leave an overlap of string as this how you will hang up your doll.</a:t>
            </a:r>
          </a:p>
          <a:p>
            <a:r>
              <a:rPr lang="en-AU" sz="3200" dirty="0" smtClean="0"/>
              <a:t>Draw a face and hang up! </a:t>
            </a:r>
            <a:r>
              <a:rPr lang="en-AU" sz="3200" dirty="0" smtClean="0"/>
              <a:t>Your </a:t>
            </a:r>
            <a:r>
              <a:rPr lang="en-AU" sz="3200" dirty="0" err="1" smtClean="0"/>
              <a:t>teru</a:t>
            </a:r>
            <a:r>
              <a:rPr lang="en-AU" sz="3200" dirty="0" smtClean="0"/>
              <a:t> </a:t>
            </a:r>
            <a:r>
              <a:rPr lang="en-AU" sz="3200" dirty="0" err="1" smtClean="0"/>
              <a:t>teru</a:t>
            </a:r>
            <a:r>
              <a:rPr lang="en-AU" sz="3200" dirty="0" smtClean="0"/>
              <a:t> </a:t>
            </a:r>
            <a:r>
              <a:rPr lang="en-AU" sz="3200" dirty="0" err="1" smtClean="0"/>
              <a:t>bozu</a:t>
            </a:r>
            <a:r>
              <a:rPr lang="en-AU" sz="3200" dirty="0" smtClean="0"/>
              <a:t> is now ready to deter the rain!</a:t>
            </a:r>
            <a:endParaRPr lang="en-A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35" y="1982677"/>
            <a:ext cx="2817731" cy="198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40" y="3934135"/>
            <a:ext cx="4393785" cy="2923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20" y="1643382"/>
            <a:ext cx="3055251" cy="22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92" y="2663507"/>
            <a:ext cx="4162425" cy="1571625"/>
          </a:xfrm>
        </p:spPr>
      </p:pic>
    </p:spTree>
    <p:extLst>
      <p:ext uri="{BB962C8B-B14F-4D97-AF65-F5344CB8AC3E}">
        <p14:creationId xmlns:p14="http://schemas.microsoft.com/office/powerpoint/2010/main" val="690224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2274</TotalTime>
  <Words>251</Words>
  <Application>Microsoft Office PowerPoint</Application>
  <PresentationFormat>Widescreen</PresentationFormat>
  <Paragraphs>25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HG明朝B</vt:lpstr>
      <vt:lpstr>Calibri</vt:lpstr>
      <vt:lpstr>Rockwell</vt:lpstr>
      <vt:lpstr>Rockwell Condensed</vt:lpstr>
      <vt:lpstr>Wingdings</vt:lpstr>
      <vt:lpstr>Wood Type</vt:lpstr>
      <vt:lpstr>Teru Teru bozu</vt:lpstr>
      <vt:lpstr>  てるてるぼうず</vt:lpstr>
      <vt:lpstr>Teru Teru bozu song</vt:lpstr>
      <vt:lpstr>What do you Need?</vt:lpstr>
      <vt:lpstr>How to make teru teru bozu</vt:lpstr>
      <vt:lpstr>PowerPoint Presentation</vt:lpstr>
    </vt:vector>
  </TitlesOfParts>
  <Company>Department of Education and Training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Teru Teru bozu</dc:title>
  <dc:creator>JHW</dc:creator>
  <cp:lastModifiedBy>Inge Foley</cp:lastModifiedBy>
  <cp:revision>9</cp:revision>
  <dcterms:created xsi:type="dcterms:W3CDTF">2017-06-21T03:32:10Z</dcterms:created>
  <dcterms:modified xsi:type="dcterms:W3CDTF">2017-08-25T06:44:04Z</dcterms:modified>
</cp:coreProperties>
</file>