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76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74" r:id="rId11"/>
    <p:sldId id="266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56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9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8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7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0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0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2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5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WIUC7J80Yo" TargetMode="External"/><Relationship Id="rId2" Type="http://schemas.openxmlformats.org/officeDocument/2006/relationships/hyperlink" Target="http://www.youtube.com/watch?v=O7CDIrImW7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expressions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9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1"/>
            <a:ext cx="3708553" cy="68905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 smtClean="0"/>
              <a:t>よう</a:t>
            </a:r>
            <a:endParaRPr lang="en-AU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77" y="2794473"/>
            <a:ext cx="4360317" cy="27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45" y="350378"/>
            <a:ext cx="8785075" cy="15034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sz="4800" b="1" dirty="0" smtClean="0"/>
              <a:t>DAYS </a:t>
            </a:r>
            <a:r>
              <a:rPr lang="en-US" sz="4800" b="1" dirty="0" smtClean="0"/>
              <a:t>of the week </a:t>
            </a:r>
            <a:r>
              <a:rPr lang="en-AU" sz="4800" b="1" dirty="0" smtClean="0"/>
              <a:t>SUMMARY</a:t>
            </a:r>
            <a:endParaRPr lang="en-AU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0310015"/>
              </p:ext>
            </p:extLst>
          </p:nvPr>
        </p:nvGraphicFramePr>
        <p:xfrm>
          <a:off x="1969883" y="2324455"/>
          <a:ext cx="5392399" cy="34134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53078"/>
                <a:gridCol w="1352863"/>
                <a:gridCol w="2086458"/>
              </a:tblGrid>
              <a:tr h="337917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English</a:t>
                      </a:r>
                      <a:endParaRPr lang="en-AU" sz="2000" i="0" dirty="0"/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Kanji</a:t>
                      </a:r>
                      <a:endParaRPr lang="en-AU" sz="2000" dirty="0"/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Kana</a:t>
                      </a:r>
                      <a:endParaRPr lang="en-AU" sz="2000" dirty="0"/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Monday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月曜日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げつようび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Tuesday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火曜日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かようび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Wednesday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水曜日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すいようび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Thursday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木曜日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もくようび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Friday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金曜日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きんようび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Saturday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土曜日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どようび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Sunday</a:t>
                      </a:r>
                      <a:endParaRPr lang="en-AU" sz="2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日曜日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にちようび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6969" y="5967368"/>
            <a:ext cx="827822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Videos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</a:t>
            </a:r>
            <a:r>
              <a:rPr lang="en-US" dirty="0">
                <a:hlinkClick r:id="rId2"/>
              </a:rPr>
              <a:t>www.youtube.com/watch?v=O7CDIrImW7E</a:t>
            </a:r>
            <a:r>
              <a:rPr lang="en-US" dirty="0"/>
              <a:t> “</a:t>
            </a:r>
            <a:r>
              <a:rPr lang="en-US" dirty="0" err="1"/>
              <a:t>Myu</a:t>
            </a:r>
            <a:r>
              <a:rPr lang="en-US" dirty="0"/>
              <a:t> sings”  </a:t>
            </a:r>
          </a:p>
          <a:p>
            <a:r>
              <a:rPr lang="en-US" dirty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>
                <a:hlinkClick r:id="rId3"/>
              </a:rPr>
              <a:t>www.youtube.com/watch?v=ZWIUC7J80Yo</a:t>
            </a:r>
            <a:r>
              <a:rPr lang="en-US" dirty="0"/>
              <a:t> “</a:t>
            </a:r>
            <a:r>
              <a:rPr lang="en-US" dirty="0" err="1"/>
              <a:t>PuniPuni</a:t>
            </a:r>
            <a:r>
              <a:rPr lang="en-US" dirty="0"/>
              <a:t>”</a:t>
            </a:r>
          </a:p>
          <a:p>
            <a:r>
              <a:rPr lang="en-US" sz="1350" dirty="0"/>
              <a:t> 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7643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time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expressions</a:t>
            </a:r>
            <a:endParaRPr lang="en-AU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6633792"/>
              </p:ext>
            </p:extLst>
          </p:nvPr>
        </p:nvGraphicFramePr>
        <p:xfrm>
          <a:off x="1969883" y="2324455"/>
          <a:ext cx="3926715" cy="34134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69728"/>
                <a:gridCol w="1956987"/>
              </a:tblGrid>
              <a:tr h="337917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English</a:t>
                      </a:r>
                      <a:endParaRPr lang="en-AU" sz="2000" i="0" dirty="0"/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Japanese</a:t>
                      </a:r>
                      <a:endParaRPr lang="en-AU" sz="2000" dirty="0"/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altLang="ja-JP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morning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あさ</a:t>
                      </a:r>
                      <a:endParaRPr lang="en-AU" sz="240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tomorrow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あした</a:t>
                      </a:r>
                      <a:endParaRPr lang="en-AU" sz="2400" dirty="0" smtClean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today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きょう</a:t>
                      </a:r>
                      <a:endParaRPr lang="en-AU" sz="2400" dirty="0" smtClean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tonight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こんばん</a:t>
                      </a:r>
                      <a:endParaRPr lang="en-AU" sz="2400" dirty="0" smtClean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weekend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しゅうまつ</a:t>
                      </a:r>
                      <a:endParaRPr lang="en-AU" sz="2400" dirty="0" smtClean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everyday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まいにち</a:t>
                      </a:r>
                      <a:endParaRPr lang="en-AU" sz="2400" dirty="0" smtClean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  <a:tr h="331325"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every</a:t>
                      </a:r>
                      <a:r>
                        <a:rPr lang="ja-JP" altLang="en-US" sz="2400" i="0" baseline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i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night</a:t>
                      </a:r>
                      <a:endParaRPr lang="en-AU" sz="2400" i="0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まいばん</a:t>
                      </a:r>
                      <a:endParaRPr lang="en-AU" sz="2400" dirty="0" smtClean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71" marB="3427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4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ja-JP" altLang="en-US" dirty="0" smtClean="0"/>
              <a:t>に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917" y="2123630"/>
            <a:ext cx="7524003" cy="4657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Particle</a:t>
            </a:r>
            <a:r>
              <a:rPr lang="ja-JP" altLang="en-US" sz="2000" dirty="0" smtClean="0"/>
              <a:t> に </a:t>
            </a:r>
            <a:r>
              <a:rPr lang="en-US" altLang="ja-JP" sz="2000" dirty="0" smtClean="0"/>
              <a:t>:</a:t>
            </a:r>
          </a:p>
          <a:p>
            <a:r>
              <a:rPr lang="en-US" altLang="ja-JP" sz="2000" dirty="0" smtClean="0"/>
              <a:t>Days of the week </a:t>
            </a:r>
            <a:r>
              <a:rPr lang="ja-JP" altLang="en-US" sz="2000" dirty="0" smtClean="0"/>
              <a:t>日曜日</a:t>
            </a:r>
            <a:r>
              <a:rPr lang="ja-JP" altLang="en-US" sz="2000" dirty="0" smtClean="0">
                <a:solidFill>
                  <a:srgbClr val="FFFF00"/>
                </a:solidFill>
              </a:rPr>
              <a:t>に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r>
              <a:rPr lang="en-US" altLang="ja-JP" sz="2000" dirty="0" smtClean="0"/>
              <a:t>Numerical time expressions such as time 10</a:t>
            </a:r>
            <a:r>
              <a:rPr lang="ja-JP" altLang="en-US" sz="2000" dirty="0" smtClean="0"/>
              <a:t>じ</a:t>
            </a:r>
            <a:r>
              <a:rPr lang="ja-JP" altLang="en-US" sz="2000" dirty="0" smtClean="0">
                <a:solidFill>
                  <a:srgbClr val="FFFF00"/>
                </a:solidFill>
              </a:rPr>
              <a:t>に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r>
              <a:rPr lang="en-US" altLang="ja-JP" sz="2000" dirty="0" smtClean="0"/>
              <a:t>The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weekend </a:t>
            </a:r>
            <a:r>
              <a:rPr lang="ja-JP" altLang="en-US" sz="2000" dirty="0" smtClean="0"/>
              <a:t>しゅうまつ</a:t>
            </a:r>
            <a:r>
              <a:rPr lang="ja-JP" altLang="en-US" sz="2000" dirty="0" smtClean="0">
                <a:solidFill>
                  <a:srgbClr val="FFFF00"/>
                </a:solidFill>
              </a:rPr>
              <a:t>に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に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is optional)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No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particle</a:t>
            </a:r>
            <a:r>
              <a:rPr lang="ja-JP" altLang="en-US" sz="2000" dirty="0" smtClean="0"/>
              <a:t> に </a:t>
            </a:r>
            <a:r>
              <a:rPr lang="en-US" altLang="ja-JP" sz="2000" dirty="0" smtClean="0"/>
              <a:t>:</a:t>
            </a:r>
          </a:p>
          <a:p>
            <a:r>
              <a:rPr lang="en-US" altLang="ja-JP" sz="2000" dirty="0" smtClean="0"/>
              <a:t>General time having reference to present </a:t>
            </a:r>
            <a:r>
              <a:rPr lang="ja-JP" altLang="en-US" sz="2000" dirty="0" smtClean="0"/>
              <a:t>きょう、あした</a:t>
            </a:r>
            <a:endParaRPr lang="en-US" altLang="ja-JP" sz="2000" dirty="0" smtClean="0"/>
          </a:p>
          <a:p>
            <a:r>
              <a:rPr lang="en-US" altLang="ja-JP" sz="2000" dirty="0" smtClean="0"/>
              <a:t>Expressions describing regular intervals </a:t>
            </a:r>
            <a:r>
              <a:rPr lang="ja-JP" altLang="en-US" sz="2000" dirty="0" smtClean="0"/>
              <a:t>まいにち、まいばん</a:t>
            </a:r>
            <a:endParaRPr lang="en-US" altLang="ja-JP" sz="2000" dirty="0" smtClean="0"/>
          </a:p>
          <a:p>
            <a:r>
              <a:rPr lang="en-US" altLang="ja-JP" sz="2000" dirty="0" smtClean="0"/>
              <a:t>Parts of the day</a:t>
            </a:r>
            <a:r>
              <a:rPr lang="ja-JP" altLang="en-US" sz="2000" dirty="0" smtClean="0"/>
              <a:t>　あさ、こんばん</a:t>
            </a:r>
            <a:endParaRPr lang="en-US" altLang="ja-JP" sz="2000" dirty="0" smtClean="0"/>
          </a:p>
          <a:p>
            <a:r>
              <a:rPr lang="en-US" altLang="ja-JP" sz="2000" dirty="0" smtClean="0"/>
              <a:t>The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word</a:t>
            </a:r>
            <a:r>
              <a:rPr lang="ja-JP" altLang="en-US" sz="2000" dirty="0"/>
              <a:t> </a:t>
            </a:r>
            <a:r>
              <a:rPr lang="en-US" altLang="ja-JP" sz="2000" dirty="0"/>
              <a:t>when</a:t>
            </a:r>
            <a:r>
              <a:rPr lang="ja-JP" altLang="en-US" sz="2000" dirty="0"/>
              <a:t>　い</a:t>
            </a:r>
            <a:r>
              <a:rPr lang="ja-JP" altLang="en-US" sz="2000" dirty="0" smtClean="0"/>
              <a:t>つ</a:t>
            </a:r>
            <a:endParaRPr lang="en-US" altLang="ja-JP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7308" y="4195985"/>
            <a:ext cx="7862131" cy="258510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69419"/>
              </p:ext>
            </p:extLst>
          </p:nvPr>
        </p:nvGraphicFramePr>
        <p:xfrm>
          <a:off x="857429" y="200588"/>
          <a:ext cx="7243983" cy="329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6077"/>
                <a:gridCol w="2645567"/>
                <a:gridCol w="398233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b="1" dirty="0" smtClean="0"/>
                        <a:t>Q: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あさ</a:t>
                      </a:r>
                      <a:endParaRPr lang="en-US" altLang="ja-JP" b="1" dirty="0" smtClean="0"/>
                    </a:p>
                    <a:p>
                      <a:r>
                        <a:rPr lang="ja-JP" altLang="en-US" b="1" dirty="0" smtClean="0"/>
                        <a:t>あした</a:t>
                      </a:r>
                      <a:endParaRPr lang="en-US" altLang="ja-JP" b="1" dirty="0" smtClean="0"/>
                    </a:p>
                    <a:p>
                      <a:r>
                        <a:rPr lang="ja-JP" altLang="en-US" b="1" dirty="0" smtClean="0"/>
                        <a:t>きょう</a:t>
                      </a:r>
                      <a:endParaRPr lang="en-US" altLang="ja-JP" b="1" dirty="0" smtClean="0"/>
                    </a:p>
                    <a:p>
                      <a:r>
                        <a:rPr lang="ja-JP" altLang="en-US" b="1" dirty="0" smtClean="0"/>
                        <a:t>こんばん</a:t>
                      </a:r>
                      <a:endParaRPr lang="en-US" altLang="ja-JP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まいにち</a:t>
                      </a:r>
                      <a:endParaRPr lang="en-US" altLang="ja-JP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まいばん</a:t>
                      </a:r>
                      <a:endParaRPr lang="en-US" altLang="ja-JP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なに</a:t>
                      </a:r>
                      <a:r>
                        <a:rPr lang="ja-JP" altLang="en-US" b="1" dirty="0" smtClean="0">
                          <a:solidFill>
                            <a:srgbClr val="00B050"/>
                          </a:solidFill>
                        </a:rPr>
                        <a:t>を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VERB</a:t>
                      </a:r>
                      <a:r>
                        <a:rPr lang="ja-JP" altLang="en-US" b="1" dirty="0" smtClean="0"/>
                        <a:t>か。</a:t>
                      </a:r>
                      <a:endParaRPr lang="en-US" altLang="ja-JP" b="1" dirty="0" smtClean="0"/>
                    </a:p>
                    <a:p>
                      <a:r>
                        <a:rPr lang="ja-JP" altLang="en-US" b="1" dirty="0" smtClean="0"/>
                        <a:t>どこ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MOVEMENT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VERB</a:t>
                      </a:r>
                      <a:r>
                        <a:rPr lang="ja-JP" altLang="en-US" b="1" dirty="0" smtClean="0"/>
                        <a:t>か。</a:t>
                      </a:r>
                      <a:endParaRPr lang="en-AU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b="1" dirty="0" smtClean="0"/>
                        <a:t>DAY</a:t>
                      </a:r>
                      <a:r>
                        <a:rPr lang="ja-JP" altLang="en-US" b="1" dirty="0" smtClean="0"/>
                        <a:t> </a:t>
                      </a:r>
                      <a:r>
                        <a:rPr lang="en-US" altLang="ja-JP" b="1" dirty="0" smtClean="0"/>
                        <a:t>OF THE WEEK 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endParaRPr lang="en-US" altLang="ja-JP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ja-JP" altLang="en-US" b="1" dirty="0" smtClean="0"/>
                        <a:t>しゅうまつ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endParaRPr lang="en-US" altLang="ja-JP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1" dirty="0" smtClean="0"/>
                        <a:t>HOUR</a:t>
                      </a:r>
                      <a:r>
                        <a:rPr lang="ja-JP" altLang="en-US" b="1" dirty="0" smtClean="0"/>
                        <a:t>じ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A:</a:t>
                      </a:r>
                      <a:endParaRPr lang="en-A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TIME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(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r>
                        <a:rPr lang="ja-JP" altLang="en-US" b="1" dirty="0" smtClean="0"/>
                        <a:t>）</a:t>
                      </a:r>
                      <a:endParaRPr lang="en-US" altLang="ja-JP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PLACE</a:t>
                      </a:r>
                      <a:r>
                        <a:rPr lang="ja-JP" altLang="en-US" b="1" dirty="0" smtClean="0">
                          <a:solidFill>
                            <a:srgbClr val="00B0F0"/>
                          </a:solidFill>
                        </a:rPr>
                        <a:t>で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THING</a:t>
                      </a:r>
                      <a:r>
                        <a:rPr lang="ja-JP" altLang="en-US" b="1" dirty="0" smtClean="0">
                          <a:solidFill>
                            <a:srgbClr val="00B050"/>
                          </a:solidFill>
                        </a:rPr>
                        <a:t>を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VERB</a:t>
                      </a:r>
                      <a:r>
                        <a:rPr lang="ja-JP" altLang="en-US" b="1" dirty="0" smtClean="0"/>
                        <a:t>。</a:t>
                      </a:r>
                      <a:endParaRPr lang="en-US" altLang="ja-JP" b="1" dirty="0" smtClean="0"/>
                    </a:p>
                    <a:p>
                      <a:r>
                        <a:rPr lang="en-US" altLang="ja-JP" b="1" dirty="0" smtClean="0"/>
                        <a:t>PLACE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MOVEMENT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VERB</a:t>
                      </a:r>
                      <a:r>
                        <a:rPr lang="ja-JP" altLang="en-US" b="1" dirty="0" smtClean="0"/>
                        <a:t>。</a:t>
                      </a:r>
                      <a:endParaRPr lang="en-A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4" y="3717554"/>
            <a:ext cx="1246163" cy="12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42" y="3717554"/>
            <a:ext cx="1025496" cy="12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089" y="3750213"/>
            <a:ext cx="811961" cy="121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99" y="3750213"/>
            <a:ext cx="1341562" cy="1109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848" y="3750213"/>
            <a:ext cx="1222747" cy="1222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174" y="3759192"/>
            <a:ext cx="1079031" cy="119554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" y="5433020"/>
            <a:ext cx="1118319" cy="11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673" y="5372122"/>
            <a:ext cx="1640665" cy="118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4120" y="5562267"/>
            <a:ext cx="1474584" cy="998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2801" y="5372122"/>
            <a:ext cx="1171253" cy="1485878"/>
          </a:xfrm>
          <a:prstGeom prst="rect">
            <a:avLst/>
          </a:prstGeom>
        </p:spPr>
      </p:pic>
      <p:pic>
        <p:nvPicPr>
          <p:cNvPr id="15" name="Picture 14" descr="j028087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29" y="5518367"/>
            <a:ext cx="1326980" cy="832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2968" y="5372122"/>
            <a:ext cx="1229936" cy="11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3"/>
            <a:ext cx="1800200" cy="255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1" y="1268760"/>
            <a:ext cx="4442259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BB1C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Genki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Textbook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ja-JP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100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#V (A) and (B)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1833675" cy="259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005064"/>
            <a:ext cx="2597186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BB1C9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Workbook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pg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30 #I, #III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Workbook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pg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35 </a:t>
            </a: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of the week - kanji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114253" y="3217201"/>
            <a:ext cx="4004394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BB1C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Workbook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131 –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practice writing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7" y="2543879"/>
            <a:ext cx="1833675" cy="25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 smtClean="0"/>
              <a:t>げ</a:t>
            </a:r>
            <a:r>
              <a:rPr lang="ja-JP" altLang="en-US" sz="8800" dirty="0"/>
              <a:t>つようび</a:t>
            </a:r>
            <a:endParaRPr lang="en-AU" sz="1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68" y="2704986"/>
            <a:ext cx="5380312" cy="331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191"/>
            <a:ext cx="2777383" cy="69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0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/>
              <a:t>か</a:t>
            </a:r>
            <a:r>
              <a:rPr lang="ja-JP" altLang="en-US" sz="8800" dirty="0" smtClean="0"/>
              <a:t>よ</a:t>
            </a:r>
            <a:r>
              <a:rPr lang="ja-JP" altLang="en-US" sz="8800" dirty="0"/>
              <a:t>うび</a:t>
            </a:r>
            <a:endParaRPr lang="en-AU" sz="1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42" y="2829193"/>
            <a:ext cx="5443538" cy="290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726108" cy="68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 smtClean="0"/>
              <a:t>すいよ</a:t>
            </a:r>
            <a:r>
              <a:rPr lang="ja-JP" altLang="en-US" sz="8800" dirty="0"/>
              <a:t>うび</a:t>
            </a:r>
            <a:endParaRPr lang="en-AU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91925" cy="689604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45" y="2467818"/>
            <a:ext cx="6056907" cy="382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 smtClean="0"/>
              <a:t>も</a:t>
            </a:r>
            <a:r>
              <a:rPr lang="ja-JP" altLang="en-US" sz="8800" dirty="0"/>
              <a:t>く</a:t>
            </a:r>
            <a:r>
              <a:rPr lang="ja-JP" altLang="en-US" sz="8800" dirty="0" smtClean="0"/>
              <a:t>よ</a:t>
            </a:r>
            <a:r>
              <a:rPr lang="ja-JP" altLang="en-US" sz="8800" dirty="0"/>
              <a:t>うび</a:t>
            </a:r>
            <a:endParaRPr lang="en-AU" sz="1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21" y="2356504"/>
            <a:ext cx="5864201" cy="34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717563" cy="68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4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 smtClean="0"/>
              <a:t>き</a:t>
            </a:r>
            <a:r>
              <a:rPr lang="ja-JP" altLang="en-US" sz="8800" dirty="0"/>
              <a:t>ん</a:t>
            </a:r>
            <a:r>
              <a:rPr lang="ja-JP" altLang="en-US" sz="8800" dirty="0" smtClean="0"/>
              <a:t>よ</a:t>
            </a:r>
            <a:r>
              <a:rPr lang="ja-JP" altLang="en-US" sz="8800" dirty="0"/>
              <a:t>うび</a:t>
            </a:r>
            <a:endParaRPr lang="en-AU" sz="11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71" y="2482018"/>
            <a:ext cx="5510559" cy="302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44" y="0"/>
            <a:ext cx="2435829" cy="69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/>
              <a:t>ど</a:t>
            </a:r>
            <a:r>
              <a:rPr lang="ja-JP" altLang="en-US" sz="8800" dirty="0" smtClean="0"/>
              <a:t>よ</a:t>
            </a:r>
            <a:r>
              <a:rPr lang="ja-JP" altLang="en-US" sz="8800" dirty="0"/>
              <a:t>うび</a:t>
            </a:r>
            <a:endParaRPr lang="en-AU" sz="1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64" y="2847241"/>
            <a:ext cx="5724525" cy="25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4097" cy="68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45" y="447187"/>
            <a:ext cx="5930781" cy="1355975"/>
          </a:xfrm>
        </p:spPr>
        <p:txBody>
          <a:bodyPr>
            <a:noAutofit/>
          </a:bodyPr>
          <a:lstStyle/>
          <a:p>
            <a:pPr algn="ctr"/>
            <a:r>
              <a:rPr lang="ja-JP" altLang="en-US" sz="8800" dirty="0" smtClean="0"/>
              <a:t>にちよ</a:t>
            </a:r>
            <a:r>
              <a:rPr lang="ja-JP" altLang="en-US" sz="8800" dirty="0"/>
              <a:t>うび</a:t>
            </a:r>
            <a:endParaRPr lang="en-AU" sz="11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01" y="2577292"/>
            <a:ext cx="5457825" cy="28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1566" cy="6872716"/>
          </a:xfrm>
        </p:spPr>
      </p:pic>
    </p:spTree>
    <p:extLst>
      <p:ext uri="{BB962C8B-B14F-4D97-AF65-F5344CB8AC3E}">
        <p14:creationId xmlns:p14="http://schemas.microsoft.com/office/powerpoint/2010/main" val="2636214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58</TotalTime>
  <Words>309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MS Gothic</vt:lpstr>
      <vt:lpstr>MS PGothic</vt:lpstr>
      <vt:lpstr>Calibri</vt:lpstr>
      <vt:lpstr>Century Gothic</vt:lpstr>
      <vt:lpstr>Trebuchet MS</vt:lpstr>
      <vt:lpstr>Wingdings 2</vt:lpstr>
      <vt:lpstr>Quotable</vt:lpstr>
      <vt:lpstr>Time expressions</vt:lpstr>
      <vt:lpstr>Days of the week - kanji</vt:lpstr>
      <vt:lpstr>げつようび</vt:lpstr>
      <vt:lpstr>かようび</vt:lpstr>
      <vt:lpstr>すいようび</vt:lpstr>
      <vt:lpstr>もくようび</vt:lpstr>
      <vt:lpstr>きんようび</vt:lpstr>
      <vt:lpstr>どようび</vt:lpstr>
      <vt:lpstr>にちようび</vt:lpstr>
      <vt:lpstr>よう</vt:lpstr>
      <vt:lpstr>DAYS of the week SUMMARY</vt:lpstr>
      <vt:lpstr>Other time expressions</vt:lpstr>
      <vt:lpstr>TIMEに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expressions</dc:title>
  <dc:creator>Inge Foley</dc:creator>
  <cp:lastModifiedBy>Inge Foley</cp:lastModifiedBy>
  <cp:revision>7</cp:revision>
  <dcterms:created xsi:type="dcterms:W3CDTF">2014-09-22T03:44:56Z</dcterms:created>
  <dcterms:modified xsi:type="dcterms:W3CDTF">2014-09-22T04:42:58Z</dcterms:modified>
</cp:coreProperties>
</file>