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2620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0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7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5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5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1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0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7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4" y="914400"/>
            <a:ext cx="6947127" cy="3488266"/>
          </a:xfrm>
        </p:spPr>
        <p:txBody>
          <a:bodyPr/>
          <a:lstStyle/>
          <a:p>
            <a:r>
              <a:rPr lang="ja-JP" altLang="en-US" dirty="0" smtClean="0"/>
              <a:t>つも</a:t>
            </a:r>
            <a:r>
              <a:rPr lang="ja-JP" altLang="en-US" dirty="0"/>
              <a:t>り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Talking about intentions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1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776" y="3016200"/>
            <a:ext cx="603242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どよう</a:t>
            </a:r>
            <a:r>
              <a:rPr lang="ja-JP" altLang="en-US" dirty="0" smtClean="0"/>
              <a:t>び　　　　　　　　い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土</a:t>
            </a:r>
            <a:r>
              <a:rPr lang="ja-JP" altLang="en-US" sz="2400" dirty="0" smtClean="0"/>
              <a:t>曜</a:t>
            </a:r>
            <a:r>
              <a:rPr lang="ja-JP" altLang="en-US" sz="2400" dirty="0"/>
              <a:t>日</a:t>
            </a:r>
            <a:r>
              <a:rPr lang="ja-JP" altLang="en-US" sz="2400" dirty="0" smtClean="0"/>
              <a:t>に　</a:t>
            </a:r>
            <a:r>
              <a:rPr lang="ja-JP" altLang="en-US" sz="2400" dirty="0" smtClean="0"/>
              <a:t>どこに　行くつもり　です</a:t>
            </a:r>
            <a:r>
              <a:rPr lang="ja-JP" altLang="en-US" sz="2400" dirty="0"/>
              <a:t>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endParaRPr lang="en-US" altLang="ja-JP" sz="1400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だ</a:t>
            </a:r>
            <a:r>
              <a:rPr lang="ja-JP" altLang="en-US" sz="2400" dirty="0"/>
              <a:t>れと　行く　つもりですか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00364" y="109524"/>
            <a:ext cx="529183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Answer these questions using the </a:t>
            </a:r>
            <a:r>
              <a:rPr lang="en-US" altLang="ja-JP" sz="2000" dirty="0" smtClean="0"/>
              <a:t>‘</a:t>
            </a:r>
            <a:r>
              <a:rPr lang="ja-JP" altLang="en-US" sz="2000" dirty="0" smtClean="0"/>
              <a:t>つもり</a:t>
            </a:r>
            <a:r>
              <a:rPr lang="en-US" altLang="ja-JP" sz="2000" dirty="0" smtClean="0"/>
              <a:t>’ </a:t>
            </a:r>
            <a:r>
              <a:rPr lang="en-US" altLang="ja-JP" sz="2000" dirty="0" smtClean="0"/>
              <a:t>form: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PLAIN  VERB  </a:t>
            </a:r>
            <a:r>
              <a:rPr lang="ja-JP" altLang="en-US" sz="2000" dirty="0" smtClean="0">
                <a:solidFill>
                  <a:srgbClr val="FF0000"/>
                </a:solidFill>
              </a:rPr>
              <a:t>つも</a:t>
            </a:r>
            <a:r>
              <a:rPr lang="ja-JP" altLang="en-US" sz="2000" dirty="0">
                <a:solidFill>
                  <a:srgbClr val="FF0000"/>
                </a:solidFill>
              </a:rPr>
              <a:t>り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です。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776" y="4292916"/>
            <a:ext cx="5416868" cy="241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や</a:t>
            </a:r>
            <a:r>
              <a:rPr lang="ja-JP" altLang="en-US" dirty="0" smtClean="0"/>
              <a:t>す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休</a:t>
            </a:r>
            <a:r>
              <a:rPr lang="ja-JP" altLang="en-US" sz="2400" dirty="0" smtClean="0"/>
              <a:t>みに　何を　</a:t>
            </a:r>
            <a:r>
              <a:rPr lang="ja-JP" altLang="en-US" sz="2400" dirty="0" smtClean="0"/>
              <a:t>するつもり　ですか。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ja-JP" altLang="en-US" sz="1600" dirty="0" smtClean="0"/>
              <a:t>　　　　　　と</a:t>
            </a:r>
            <a:endParaRPr lang="en-US" altLang="ja-JP" sz="1600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どこで　泊まるつもり　ですか。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だれと　行くつもり　ですか。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endParaRPr lang="en-US" altLang="ja-JP" sz="1400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何を　見るつもりですか。</a:t>
            </a:r>
            <a:endParaRPr lang="en-US" altLang="ja-JP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59776" y="914109"/>
            <a:ext cx="6340197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　　　　　なに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　何を　</a:t>
            </a:r>
            <a:r>
              <a:rPr lang="ja-JP" altLang="en-US" sz="2400" dirty="0" smtClean="0"/>
              <a:t>するつもり　ですか。</a:t>
            </a:r>
            <a:endParaRPr lang="en-US" altLang="ja-JP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59776" y="1664527"/>
            <a:ext cx="5416868" cy="1283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にほん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日</a:t>
            </a:r>
            <a:r>
              <a:rPr lang="ja-JP" altLang="en-US" sz="2400" dirty="0"/>
              <a:t>本</a:t>
            </a:r>
            <a:r>
              <a:rPr lang="ja-JP" altLang="en-US" sz="2400" dirty="0" smtClean="0"/>
              <a:t>で　何を　</a:t>
            </a:r>
            <a:r>
              <a:rPr lang="ja-JP" altLang="en-US" sz="2400" dirty="0" smtClean="0"/>
              <a:t>するつもり　ですか。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ja-JP" altLang="en-US" dirty="0" smtClean="0"/>
              <a:t>なん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何で　行く　つもりですか。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0955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412" y="93049"/>
            <a:ext cx="666650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Read these two interviews.  Whose plans do you prefer? Why?</a:t>
            </a:r>
            <a:endParaRPr lang="en-US" altLang="ja-JP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85" y="801258"/>
            <a:ext cx="1487662" cy="2235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8729" y="1169773"/>
            <a:ext cx="5866548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Q:</a:t>
            </a:r>
            <a:r>
              <a:rPr lang="ja-JP" altLang="en-US" dirty="0" smtClean="0"/>
              <a:t>　</a:t>
            </a:r>
            <a:r>
              <a:rPr lang="ja-JP" altLang="en-US" sz="2000" dirty="0" smtClean="0"/>
              <a:t>しゅうまつは　何を　するつもりですか。</a:t>
            </a:r>
            <a:endParaRPr lang="en-US" altLang="ja-JP" sz="2000" dirty="0" smtClean="0"/>
          </a:p>
          <a:p>
            <a:r>
              <a:rPr lang="en-US" altLang="ja-JP" sz="2000" dirty="0" smtClean="0"/>
              <a:t>A:</a:t>
            </a:r>
            <a:r>
              <a:rPr lang="ja-JP" altLang="en-US" sz="2000" dirty="0" smtClean="0"/>
              <a:t>　そうですね。ぼくは　町に　行って、えいがを　見るつもりです。</a:t>
            </a:r>
            <a:endParaRPr lang="en-US" altLang="ja-JP" sz="2000" dirty="0" smtClean="0"/>
          </a:p>
          <a:p>
            <a:r>
              <a:rPr lang="en-US" altLang="ja-JP" sz="2000" dirty="0" smtClean="0"/>
              <a:t>Q:</a:t>
            </a:r>
            <a:r>
              <a:rPr lang="ja-JP" altLang="en-US" sz="2000" dirty="0" smtClean="0"/>
              <a:t>　だれと　行くつもりですか。</a:t>
            </a:r>
            <a:endParaRPr lang="en-US" altLang="ja-JP" sz="2000" dirty="0" smtClean="0"/>
          </a:p>
          <a:p>
            <a:r>
              <a:rPr lang="en-US" altLang="ja-JP" sz="2000" dirty="0" smtClean="0"/>
              <a:t>A:</a:t>
            </a:r>
            <a:r>
              <a:rPr lang="ja-JP" altLang="en-US" sz="2000" dirty="0" smtClean="0"/>
              <a:t>　えっと、ガールフレンドと　行くつもりです。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51617" y="3796692"/>
            <a:ext cx="593366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Q:</a:t>
            </a:r>
            <a:r>
              <a:rPr lang="ja-JP" altLang="en-US" sz="2000" dirty="0" smtClean="0"/>
              <a:t>　しゅうまつは　何を　するつもりですか。</a:t>
            </a:r>
            <a:endParaRPr lang="en-US" altLang="ja-JP" sz="2000" dirty="0" smtClean="0"/>
          </a:p>
          <a:p>
            <a:r>
              <a:rPr lang="en-US" altLang="ja-JP" sz="2000" dirty="0" smtClean="0"/>
              <a:t>A:</a:t>
            </a:r>
            <a:r>
              <a:rPr lang="ja-JP" altLang="en-US" sz="2000" dirty="0" smtClean="0"/>
              <a:t>　そうですね。わたしは　デパートに　行くつもりです。あたらしい　ジャケットを　かいたいです。あとで、レストランに　行くつもりです。</a:t>
            </a:r>
            <a:endParaRPr lang="en-US" altLang="ja-JP" sz="2000" dirty="0" smtClean="0"/>
          </a:p>
          <a:p>
            <a:r>
              <a:rPr lang="en-US" altLang="ja-JP" sz="2000" dirty="0" smtClean="0"/>
              <a:t>Q:</a:t>
            </a:r>
            <a:r>
              <a:rPr lang="ja-JP" altLang="en-US" sz="2000" dirty="0" smtClean="0"/>
              <a:t>　そうなんですか。だれと　行くつもりですか。</a:t>
            </a:r>
            <a:endParaRPr lang="en-US" altLang="ja-JP" sz="2000" dirty="0" smtClean="0"/>
          </a:p>
          <a:p>
            <a:r>
              <a:rPr lang="en-US" altLang="ja-JP" sz="2000" dirty="0" smtClean="0"/>
              <a:t>A:</a:t>
            </a:r>
            <a:r>
              <a:rPr lang="ja-JP" altLang="en-US" sz="2000" dirty="0" smtClean="0"/>
              <a:t>　えっと、ともだちと　行くつもりです。</a:t>
            </a:r>
            <a:endParaRPr lang="en-A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85" y="3483907"/>
            <a:ext cx="1613849" cy="243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4851" y="2800989"/>
            <a:ext cx="11079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たかゆき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484851" y="5689009"/>
            <a:ext cx="87716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かおり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2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86713"/>
          </a:xfrm>
        </p:spPr>
        <p:txBody>
          <a:bodyPr/>
          <a:lstStyle/>
          <a:p>
            <a:r>
              <a:rPr lang="ja-JP" altLang="en-US" dirty="0" smtClean="0"/>
              <a:t>つも</a:t>
            </a:r>
            <a:r>
              <a:rPr lang="ja-JP" altLang="en-US" dirty="0"/>
              <a:t>り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133" y="1530179"/>
            <a:ext cx="7704667" cy="70227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つもり </a:t>
            </a:r>
            <a:r>
              <a:rPr lang="en-US" altLang="ja-JP" dirty="0" smtClean="0"/>
              <a:t>is used to say what your intentions are: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94702" y="2673180"/>
            <a:ext cx="49771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PLAIN VERB </a:t>
            </a:r>
            <a:r>
              <a:rPr lang="ja-JP" altLang="en-US" sz="2800" dirty="0" smtClean="0"/>
              <a:t>　つ</a:t>
            </a:r>
            <a:r>
              <a:rPr lang="ja-JP" altLang="en-US" sz="2800" dirty="0"/>
              <a:t>も</a:t>
            </a:r>
            <a:r>
              <a:rPr lang="ja-JP" altLang="en-US" sz="2800" dirty="0" smtClean="0"/>
              <a:t>り　です。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94702" y="3855308"/>
            <a:ext cx="5211683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にほん　　　  い</a:t>
            </a:r>
            <a:endParaRPr lang="en-US" altLang="ja-JP" dirty="0" smtClean="0"/>
          </a:p>
          <a:p>
            <a:r>
              <a:rPr lang="ja-JP" altLang="en-US" sz="2800" dirty="0" smtClean="0"/>
              <a:t>日本に　行く　つもり　です。</a:t>
            </a:r>
            <a:endParaRPr lang="en-US" altLang="ja-JP" sz="2800" dirty="0" smtClean="0"/>
          </a:p>
          <a:p>
            <a:r>
              <a:rPr lang="en-US" altLang="ja-JP" sz="2400" i="1" dirty="0" smtClean="0">
                <a:solidFill>
                  <a:srgbClr val="FF0000"/>
                </a:solidFill>
              </a:rPr>
              <a:t>I</a:t>
            </a:r>
            <a:r>
              <a:rPr lang="ja-JP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intend</a:t>
            </a:r>
            <a:r>
              <a:rPr lang="ja-JP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to</a:t>
            </a:r>
            <a:r>
              <a:rPr lang="ja-JP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go</a:t>
            </a:r>
            <a:r>
              <a:rPr lang="ja-JP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to</a:t>
            </a:r>
            <a:r>
              <a:rPr lang="ja-JP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Japan</a:t>
            </a:r>
            <a:r>
              <a:rPr lang="en-US" altLang="ja-JP" sz="2400" i="1" dirty="0">
                <a:solidFill>
                  <a:srgbClr val="FF0000"/>
                </a:solidFill>
              </a:rPr>
              <a:t>.</a:t>
            </a:r>
            <a:endParaRPr lang="en-A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234" y="0"/>
            <a:ext cx="7356566" cy="838200"/>
          </a:xfrm>
        </p:spPr>
        <p:txBody>
          <a:bodyPr/>
          <a:lstStyle/>
          <a:p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Plain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rule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review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0234" y="1024925"/>
            <a:ext cx="7429500" cy="1066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‘e’ sound </a:t>
            </a:r>
            <a:r>
              <a:rPr lang="en-US" dirty="0" smtClean="0">
                <a:solidFill>
                  <a:prstClr val="black"/>
                </a:solidFill>
              </a:rPr>
              <a:t>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‘one hiragana’ </a:t>
            </a:r>
            <a:r>
              <a:rPr lang="en-US" altLang="ja-JP" dirty="0" smtClean="0">
                <a:solidFill>
                  <a:prstClr val="black"/>
                </a:solidFill>
              </a:rPr>
              <a:t>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 smtClean="0">
                <a:solidFill>
                  <a:prstClr val="black"/>
                </a:solidFill>
              </a:rPr>
              <a:t>す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add </a:t>
            </a:r>
            <a:r>
              <a:rPr lang="ja-JP" altLang="en-US" b="1" dirty="0">
                <a:solidFill>
                  <a:srgbClr val="7030A0"/>
                </a:solidFill>
              </a:rPr>
              <a:t>る</a:t>
            </a:r>
            <a:r>
              <a:rPr lang="en-US" altLang="ja-JP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938" y="690674"/>
            <a:ext cx="273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Ichidan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verbs 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(Group 2 Verbs)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38584" y="1414246"/>
            <a:ext cx="12357" cy="270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0234" y="2570699"/>
            <a:ext cx="7530270" cy="1211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‘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’ sound </a:t>
            </a:r>
            <a:r>
              <a:rPr lang="en-US" dirty="0" smtClean="0">
                <a:solidFill>
                  <a:prstClr val="black"/>
                </a:solidFill>
              </a:rPr>
              <a:t>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 smtClean="0">
                <a:solidFill>
                  <a:prstClr val="black"/>
                </a:solidFill>
              </a:rPr>
              <a:t>　ます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change it to the equivalent ‘u’ sound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5470" y="2203688"/>
            <a:ext cx="261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Godan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verbs 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(Grou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p 1 Verbs)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5470" y="520217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Irregular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verbs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38584" y="2947235"/>
            <a:ext cx="0" cy="22928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02452"/>
              </p:ext>
            </p:extLst>
          </p:nvPr>
        </p:nvGraphicFramePr>
        <p:xfrm>
          <a:off x="1975022" y="3962400"/>
          <a:ext cx="6452697" cy="985308"/>
        </p:xfrm>
        <a:graphic>
          <a:graphicData uri="http://schemas.openxmlformats.org/drawingml/2006/table">
            <a:tbl>
              <a:tblPr/>
              <a:tblGrid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433627"/>
                <a:gridCol w="815546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Hiragana “</a:t>
                      </a:r>
                      <a:r>
                        <a:rPr kumimoji="0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i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” line</a:t>
                      </a:r>
                      <a:endParaRPr kumimoji="0" lang="ja-JP" altLang="en-A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る</a:t>
                      </a:r>
                      <a:endParaRPr lang="en-AU" dirty="0"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Arial" charset="0"/>
                        </a:rPr>
                        <a:t>Plain Form</a:t>
                      </a:r>
                      <a:endParaRPr kumimoji="0" lang="ja-JP" altLang="en-A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urved Right Arrow 14"/>
          <p:cNvSpPr/>
          <p:nvPr/>
        </p:nvSpPr>
        <p:spPr>
          <a:xfrm>
            <a:off x="1330234" y="4149361"/>
            <a:ext cx="481737" cy="68580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85" y="5571504"/>
            <a:ext cx="4087368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243" y="411892"/>
            <a:ext cx="20649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Complete the table: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13761"/>
              </p:ext>
            </p:extLst>
          </p:nvPr>
        </p:nvGraphicFramePr>
        <p:xfrm>
          <a:off x="2084173" y="1026297"/>
          <a:ext cx="6096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ます </a:t>
                      </a:r>
                      <a:r>
                        <a:rPr lang="en-US" altLang="ja-JP" dirty="0" smtClean="0"/>
                        <a:t>FORM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FORM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do/play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てつだいます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あそぶ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ひきます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りょこうします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のぼります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8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243" y="411892"/>
            <a:ext cx="12105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ANSWERS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07095"/>
              </p:ext>
            </p:extLst>
          </p:nvPr>
        </p:nvGraphicFramePr>
        <p:xfrm>
          <a:off x="2084173" y="1026297"/>
          <a:ext cx="6096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ます </a:t>
                      </a:r>
                      <a:r>
                        <a:rPr lang="en-US" altLang="ja-JP" dirty="0" smtClean="0"/>
                        <a:t>FORM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FORM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drink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のむ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do/play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する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てつだいます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てつだう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play, hang out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あそびます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あそぶ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はなす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play (instrument)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ひきます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ひく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べんきょうします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べんきょうする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りょこうします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りょこうする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みる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きく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climb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のぼります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のぼる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7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3349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PLAIN VERB </a:t>
            </a:r>
            <a:r>
              <a:rPr lang="ja-JP" altLang="en-US" sz="2000" dirty="0" smtClean="0">
                <a:solidFill>
                  <a:srgbClr val="FF0000"/>
                </a:solidFill>
              </a:rPr>
              <a:t>つも</a:t>
            </a:r>
            <a:r>
              <a:rPr lang="ja-JP" altLang="en-US" sz="2000" dirty="0">
                <a:solidFill>
                  <a:srgbClr val="FF0000"/>
                </a:solidFill>
              </a:rPr>
              <a:t>り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です。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144" y="559954"/>
            <a:ext cx="572464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/>
              <a:t>し</a:t>
            </a:r>
            <a:r>
              <a:rPr lang="ja-JP" altLang="en-US" dirty="0" smtClean="0"/>
              <a:t>ゅうまつ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週末に　なにを　</a:t>
            </a:r>
            <a:r>
              <a:rPr lang="ja-JP" altLang="en-US" sz="2400" dirty="0" smtClean="0"/>
              <a:t>する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What do you do </a:t>
            </a:r>
            <a:r>
              <a:rPr lang="en-US" i="1" dirty="0" smtClean="0"/>
              <a:t>plan to do on </a:t>
            </a:r>
            <a:r>
              <a:rPr lang="en-US" i="1" dirty="0" smtClean="0"/>
              <a:t>the weekend?</a:t>
            </a:r>
            <a:endParaRPr lang="en-AU" i="1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1275144" y="5095262"/>
            <a:ext cx="687207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                         </a:t>
            </a:r>
            <a:r>
              <a:rPr lang="ja-JP" altLang="en-US" dirty="0" smtClean="0"/>
              <a:t>まち　　  い</a:t>
            </a: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週</a:t>
            </a:r>
            <a:r>
              <a:rPr lang="ja-JP" altLang="en-US" sz="2400" dirty="0" smtClean="0"/>
              <a:t>末に　</a:t>
            </a:r>
            <a:r>
              <a:rPr lang="ja-JP" altLang="en-US" sz="2400" dirty="0" smtClean="0"/>
              <a:t>町に　行く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the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weekend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I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intend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to</a:t>
            </a:r>
            <a:r>
              <a:rPr lang="ja-JP" altLang="en-US" i="1" dirty="0" smtClean="0"/>
              <a:t>  </a:t>
            </a:r>
            <a:r>
              <a:rPr lang="en-US" altLang="ja-JP" i="1" dirty="0" smtClean="0"/>
              <a:t>go to town.</a:t>
            </a:r>
            <a:endParaRPr lang="en-AU" i="1" dirty="0" err="1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8" y="1654100"/>
            <a:ext cx="4096458" cy="307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93074" y="4569221"/>
            <a:ext cx="646331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ま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ち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91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0" y="1938527"/>
            <a:ext cx="4183812" cy="28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92333"/>
            <a:ext cx="3349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PLAIN VERB </a:t>
            </a:r>
            <a:r>
              <a:rPr lang="ja-JP" altLang="en-US" sz="2000" dirty="0" smtClean="0">
                <a:solidFill>
                  <a:srgbClr val="FF0000"/>
                </a:solidFill>
              </a:rPr>
              <a:t>つも</a:t>
            </a:r>
            <a:r>
              <a:rPr lang="ja-JP" altLang="en-US" sz="2000" dirty="0">
                <a:solidFill>
                  <a:srgbClr val="FF0000"/>
                </a:solidFill>
              </a:rPr>
              <a:t>り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です。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144" y="559954"/>
            <a:ext cx="679961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　　　　　　　　　　　い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どこに　行く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Where do you intend to go after school?</a:t>
            </a:r>
            <a:endParaRPr lang="en-AU" i="1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1275144" y="5095262"/>
            <a:ext cx="687207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                         </a:t>
            </a:r>
            <a:r>
              <a:rPr lang="ja-JP" altLang="en-US" dirty="0"/>
              <a:t>　</a:t>
            </a:r>
            <a:r>
              <a:rPr lang="ja-JP" altLang="en-US" dirty="0" smtClean="0"/>
              <a:t>　　　うみ</a:t>
            </a:r>
            <a:r>
              <a:rPr lang="ja-JP" altLang="en-US" dirty="0" smtClean="0"/>
              <a:t>　　  い</a:t>
            </a: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海</a:t>
            </a:r>
            <a:r>
              <a:rPr lang="ja-JP" altLang="en-US" sz="2400" dirty="0" smtClean="0"/>
              <a:t>に　行く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After school I intend to go to the beach.</a:t>
            </a:r>
            <a:endParaRPr lang="en-AU" i="1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3074" y="4569221"/>
            <a:ext cx="646331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う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み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2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3349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PLAIN VERB </a:t>
            </a:r>
            <a:r>
              <a:rPr lang="ja-JP" altLang="en-US" sz="2000" dirty="0" smtClean="0">
                <a:solidFill>
                  <a:srgbClr val="FF0000"/>
                </a:solidFill>
              </a:rPr>
              <a:t>つも</a:t>
            </a:r>
            <a:r>
              <a:rPr lang="ja-JP" altLang="en-US" sz="2000" dirty="0">
                <a:solidFill>
                  <a:srgbClr val="FF0000"/>
                </a:solidFill>
              </a:rPr>
              <a:t>り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です。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144" y="559954"/>
            <a:ext cx="572464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なつやす　　  なに　　　　　　　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夏休</a:t>
            </a:r>
            <a:r>
              <a:rPr lang="ja-JP" altLang="en-US" sz="2400" dirty="0" smtClean="0"/>
              <a:t>みに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何を　する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 the summer holidays, what are your plans?</a:t>
            </a:r>
            <a:endParaRPr lang="en-AU" i="1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1275144" y="5095262"/>
            <a:ext cx="64189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                         </a:t>
            </a:r>
            <a:r>
              <a:rPr lang="ja-JP" altLang="en-US" dirty="0"/>
              <a:t>　</a:t>
            </a:r>
            <a:r>
              <a:rPr lang="ja-JP" altLang="en-US" sz="1600" dirty="0" smtClean="0"/>
              <a:t>とう</a:t>
            </a:r>
            <a:r>
              <a:rPr lang="ja-JP" altLang="en-US" sz="1600" dirty="0"/>
              <a:t>き</a:t>
            </a:r>
            <a:r>
              <a:rPr lang="ja-JP" altLang="en-US" sz="1600" dirty="0" smtClean="0"/>
              <a:t>ょう    </a:t>
            </a:r>
            <a:r>
              <a:rPr lang="ja-JP" altLang="en-US" sz="1600" dirty="0" smtClean="0"/>
              <a:t>りょこう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夏休</a:t>
            </a:r>
            <a:r>
              <a:rPr lang="ja-JP" altLang="en-US" sz="2400" dirty="0" smtClean="0"/>
              <a:t>み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東京で　旅行する</a:t>
            </a:r>
            <a:r>
              <a:rPr lang="ja-JP" altLang="en-US" sz="24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400" dirty="0" smtClean="0"/>
              <a:t>　です。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 the summer holidays, I plan to travel around Tokyo.</a:t>
            </a:r>
            <a:endParaRPr lang="en-AU" i="1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38" y="2124282"/>
            <a:ext cx="4074898" cy="24449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4673" y="4398405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とう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き</a:t>
            </a: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ょ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う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90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92" y="2307400"/>
            <a:ext cx="2542294" cy="19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101109" y="4091452"/>
            <a:ext cx="1569660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ピックニック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28" y="781810"/>
            <a:ext cx="1682570" cy="12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8" y="885682"/>
            <a:ext cx="1470020" cy="2077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54" y="216244"/>
            <a:ext cx="1761679" cy="133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982" y="2441858"/>
            <a:ext cx="1647878" cy="2043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982" y="5023295"/>
            <a:ext cx="2703750" cy="145429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" y="5137882"/>
            <a:ext cx="2087125" cy="14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3342" y="65639"/>
            <a:ext cx="1541432" cy="2111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3419" y="4837780"/>
            <a:ext cx="1573890" cy="1652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9812" y="47702"/>
            <a:ext cx="1549416" cy="1917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260" y="2612874"/>
            <a:ext cx="1526514" cy="14928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8860" y="2784394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よみます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6909" y="2011877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しあい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7395" y="1437944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ともだ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ち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6563" y="1850927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まんが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0346" y="2067952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スポーツ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5093" y="6243232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と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</a:t>
            </a: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ょか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ん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847" y="6414048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えいが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0011" y="4011845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おんがく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0950" y="6416692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べんきょ</a:t>
            </a: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う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3346" y="4423704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てがみ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848" y="39617"/>
            <a:ext cx="329782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Create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sentences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using:   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PLAIN VERB</a:t>
            </a:r>
            <a:r>
              <a:rPr lang="ja-JP" altLang="en-US" sz="2000" dirty="0" smtClean="0">
                <a:solidFill>
                  <a:srgbClr val="FF0000"/>
                </a:solidFill>
              </a:rPr>
              <a:t>つもり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です。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7" y="3165865"/>
            <a:ext cx="1891025" cy="14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8694" y="4402192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コンサート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26" y="4683056"/>
            <a:ext cx="1802020" cy="135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449228" y="5901600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デパート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43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47</TotalTime>
  <Words>459</Words>
  <Application>Microsoft Office PowerPoint</Application>
  <PresentationFormat>On-screen Show (4:3)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Fan Heiti Std B</vt:lpstr>
      <vt:lpstr>HGｺﾞｼｯｸM</vt:lpstr>
      <vt:lpstr>Arial</vt:lpstr>
      <vt:lpstr>Corbel</vt:lpstr>
      <vt:lpstr>Times New Roman</vt:lpstr>
      <vt:lpstr>Parallax</vt:lpstr>
      <vt:lpstr>つもり</vt:lpstr>
      <vt:lpstr>つもり</vt:lpstr>
      <vt:lpstr>Plain form rule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つもり</dc:title>
  <dc:creator>Inge Foley</dc:creator>
  <cp:lastModifiedBy>Inge Foley</cp:lastModifiedBy>
  <cp:revision>7</cp:revision>
  <dcterms:created xsi:type="dcterms:W3CDTF">2014-09-29T03:10:52Z</dcterms:created>
  <dcterms:modified xsi:type="dcterms:W3CDTF">2014-09-29T03:59:36Z</dcterms:modified>
</cp:coreProperties>
</file>