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5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8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66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85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68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56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10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1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04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2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48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A941-63A0-4C93-8899-1B24DE16553C}" type="datetimeFigureOut">
              <a:rPr lang="en-AU" smtClean="0"/>
              <a:t>21/08/2014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E5D6-2521-485A-84AD-0B5467C4F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03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772816"/>
            <a:ext cx="6656784" cy="32403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Unjumble</a:t>
            </a:r>
            <a:r>
              <a:rPr lang="en-US" sz="6000" b="1" dirty="0" smtClean="0"/>
              <a:t> Game</a:t>
            </a:r>
            <a:endParaRPr lang="en-AU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Body part </a:t>
            </a:r>
            <a:r>
              <a:rPr lang="ja-JP" altLang="en-US" b="1" dirty="0" smtClean="0">
                <a:solidFill>
                  <a:schemeClr val="tx1"/>
                </a:solidFill>
              </a:rPr>
              <a:t>は </a:t>
            </a:r>
            <a:r>
              <a:rPr lang="en-US" altLang="ja-JP" b="1" dirty="0" err="1" smtClean="0">
                <a:solidFill>
                  <a:schemeClr val="tx1"/>
                </a:solidFill>
              </a:rPr>
              <a:t>colour</a:t>
            </a:r>
            <a:r>
              <a:rPr lang="en-US" altLang="ja-JP" b="1" dirty="0" smtClean="0">
                <a:solidFill>
                  <a:schemeClr val="tx1"/>
                </a:solidFill>
              </a:rPr>
              <a:t> </a:t>
            </a:r>
            <a:r>
              <a:rPr lang="ja-JP" altLang="en-US" b="1" dirty="0" smtClean="0">
                <a:solidFill>
                  <a:schemeClr val="tx1"/>
                </a:solidFill>
              </a:rPr>
              <a:t>です。 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4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3.gstatic.com/images?q=tbn:ANd9GcRwTFUxIU4A5qsSHHzMSS_oC3rJEocvkTXmwlGV10yuAFUcfUsV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0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635375" y="942975"/>
            <a:ext cx="1903413" cy="6508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-34925" y="0"/>
            <a:ext cx="360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ANSWER  Q3. </a:t>
            </a:r>
            <a:endParaRPr lang="en-AU" sz="4000" b="1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22225" y="3657600"/>
            <a:ext cx="1595438" cy="163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め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me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1830388" y="3635375"/>
            <a:ext cx="1109662" cy="178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3132138" y="3787775"/>
            <a:ext cx="1854200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みどり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midori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148263" y="3771900"/>
            <a:ext cx="1512887" cy="163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708400" y="1751013"/>
            <a:ext cx="2447925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COLOUR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11188" y="4529138"/>
            <a:ext cx="2447925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ja-JP" sz="4000">
                <a:latin typeface="Arial" charset="0"/>
                <a:ea typeface="ＭＳ Ｐゴシック" pitchFamily="34" charset="-128"/>
              </a:rPr>
              <a:t>Body part</a:t>
            </a: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6851650" y="476250"/>
            <a:ext cx="1081088" cy="1785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96863" y="2459038"/>
            <a:ext cx="1512887" cy="163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-34925" y="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Q4. </a:t>
            </a:r>
            <a:endParaRPr lang="en-AU" sz="4000" b="1"/>
          </a:p>
        </p:txBody>
      </p:sp>
    </p:spTree>
    <p:extLst>
      <p:ext uri="{BB962C8B-B14F-4D97-AF65-F5344CB8AC3E}">
        <p14:creationId xmlns:p14="http://schemas.microsoft.com/office/powerpoint/2010/main" val="19404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500563" y="2497138"/>
            <a:ext cx="2447925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COLOUR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2493963"/>
            <a:ext cx="2447925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ja-JP" sz="4000">
                <a:latin typeface="Arial" charset="0"/>
                <a:ea typeface="ＭＳ Ｐゴシック" pitchFamily="34" charset="-128"/>
              </a:rPr>
              <a:t>Body part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878138" y="1957388"/>
            <a:ext cx="1081087" cy="178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7380288" y="1978025"/>
            <a:ext cx="1512887" cy="163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-34925" y="0"/>
            <a:ext cx="3732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ANSWER   Q4. </a:t>
            </a:r>
            <a:endParaRPr lang="en-AU" sz="4000" b="1"/>
          </a:p>
        </p:txBody>
      </p:sp>
    </p:spTree>
    <p:extLst>
      <p:ext uri="{BB962C8B-B14F-4D97-AF65-F5344CB8AC3E}">
        <p14:creationId xmlns:p14="http://schemas.microsoft.com/office/powerpoint/2010/main" val="19512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34925" y="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Q5. </a:t>
            </a:r>
            <a:endParaRPr lang="en-AU" sz="4000" b="1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9632" y="1628800"/>
            <a:ext cx="63914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sz="3600" dirty="0"/>
              <a:t>Look at your partner.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Pick either </a:t>
            </a:r>
            <a:r>
              <a:rPr lang="en-US" sz="3600" dirty="0" smtClean="0"/>
              <a:t>their </a:t>
            </a:r>
            <a:r>
              <a:rPr lang="en-US" sz="3600" b="1" u="sng" dirty="0" smtClean="0"/>
              <a:t>EYES</a:t>
            </a:r>
            <a:r>
              <a:rPr lang="en-US" sz="3600" u="sng" dirty="0" smtClean="0"/>
              <a:t> </a:t>
            </a:r>
            <a:r>
              <a:rPr lang="en-US" sz="3600" u="sng" dirty="0"/>
              <a:t>or </a:t>
            </a:r>
            <a:r>
              <a:rPr lang="en-US" sz="3600" b="1" u="sng" dirty="0"/>
              <a:t>HAIR</a:t>
            </a:r>
            <a:r>
              <a:rPr lang="en-US" sz="3600" u="sng" dirty="0"/>
              <a:t> </a:t>
            </a:r>
            <a:endParaRPr lang="en-US" sz="3600" u="sng" dirty="0" smtClean="0"/>
          </a:p>
          <a:p>
            <a:pPr algn="ctr"/>
            <a:r>
              <a:rPr lang="en-US" sz="3600" dirty="0" smtClean="0"/>
              <a:t>and </a:t>
            </a:r>
            <a:r>
              <a:rPr lang="en-US" sz="3600" dirty="0"/>
              <a:t>describe </a:t>
            </a:r>
            <a:r>
              <a:rPr lang="en-US" sz="3600" dirty="0" smtClean="0"/>
              <a:t>the </a:t>
            </a:r>
            <a:r>
              <a:rPr lang="en-US" sz="3600" dirty="0" err="1" smtClean="0"/>
              <a:t>colour</a:t>
            </a:r>
            <a:r>
              <a:rPr lang="en-US" sz="3600" dirty="0" smtClean="0"/>
              <a:t>!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86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7624" y="188640"/>
            <a:ext cx="6768752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5" y="0"/>
            <a:ext cx="9144000" cy="1143000"/>
          </a:xfrm>
        </p:spPr>
        <p:txBody>
          <a:bodyPr/>
          <a:lstStyle/>
          <a:p>
            <a:r>
              <a:rPr lang="en-US" sz="4800" dirty="0" smtClean="0">
                <a:latin typeface="Arial" charset="0"/>
                <a:cs typeface="Arial" charset="0"/>
              </a:rPr>
              <a:t>Mini </a:t>
            </a:r>
            <a:r>
              <a:rPr lang="en-US" sz="4800" dirty="0" smtClean="0">
                <a:latin typeface="Arial" charset="0"/>
                <a:cs typeface="Arial" charset="0"/>
              </a:rPr>
              <a:t>whiteboard game!</a:t>
            </a:r>
            <a:endParaRPr lang="en-AU" sz="48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530350"/>
            <a:ext cx="9036050" cy="5327650"/>
          </a:xfrm>
        </p:spPr>
        <p:txBody>
          <a:bodyPr/>
          <a:lstStyle/>
          <a:p>
            <a:r>
              <a:rPr lang="en-US" dirty="0" smtClean="0"/>
              <a:t>You will be shown </a:t>
            </a:r>
            <a:r>
              <a:rPr lang="en-US" b="1" dirty="0" smtClean="0"/>
              <a:t>a picture </a:t>
            </a:r>
            <a:r>
              <a:rPr lang="en-US" dirty="0" smtClean="0"/>
              <a:t>and </a:t>
            </a:r>
            <a:r>
              <a:rPr lang="en-US" b="1" dirty="0" smtClean="0"/>
              <a:t>a sentence </a:t>
            </a:r>
            <a:r>
              <a:rPr lang="en-US" dirty="0" smtClean="0"/>
              <a:t>describing </a:t>
            </a:r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some face </a:t>
            </a:r>
            <a:r>
              <a:rPr lang="en-US" dirty="0" smtClean="0"/>
              <a:t>parts.</a:t>
            </a:r>
          </a:p>
          <a:p>
            <a:r>
              <a:rPr lang="en-US" dirty="0" smtClean="0"/>
              <a:t>But the sentences are </a:t>
            </a:r>
            <a:r>
              <a:rPr lang="en-US" dirty="0" smtClean="0"/>
              <a:t>jumbled up.</a:t>
            </a:r>
            <a:endParaRPr lang="en-US" dirty="0" smtClean="0"/>
          </a:p>
          <a:p>
            <a:r>
              <a:rPr lang="en-US" b="1" dirty="0" smtClean="0"/>
              <a:t>Put them in the right order</a:t>
            </a:r>
            <a:r>
              <a:rPr lang="en-US" dirty="0" smtClean="0"/>
              <a:t>! </a:t>
            </a:r>
            <a:endParaRPr lang="en-US" dirty="0" smtClean="0"/>
          </a:p>
          <a:p>
            <a:r>
              <a:rPr lang="en-US" dirty="0" smtClean="0"/>
              <a:t>Write your answer on </a:t>
            </a:r>
            <a:r>
              <a:rPr lang="en-US" dirty="0" smtClean="0"/>
              <a:t>your mini </a:t>
            </a:r>
            <a:r>
              <a:rPr lang="en-US" dirty="0" smtClean="0"/>
              <a:t>whiteboard</a:t>
            </a:r>
          </a:p>
          <a:p>
            <a:r>
              <a:rPr lang="en-US" b="1" dirty="0" smtClean="0"/>
              <a:t>The first </a:t>
            </a:r>
            <a:r>
              <a:rPr lang="en-US" b="1" dirty="0" smtClean="0"/>
              <a:t>correct answer </a:t>
            </a:r>
            <a:r>
              <a:rPr lang="en-US" dirty="0" smtClean="0"/>
              <a:t>gets a</a:t>
            </a:r>
            <a:r>
              <a:rPr lang="en-US" b="1" dirty="0" smtClean="0"/>
              <a:t> </a:t>
            </a:r>
            <a:r>
              <a:rPr lang="en-US" b="1" dirty="0" smtClean="0"/>
              <a:t>point </a:t>
            </a:r>
            <a:r>
              <a:rPr lang="en-US" dirty="0" smtClean="0"/>
              <a:t>for your </a:t>
            </a:r>
            <a:r>
              <a:rPr lang="en-US" dirty="0" smtClean="0"/>
              <a:t>team</a:t>
            </a:r>
            <a:endParaRPr lang="en-US" dirty="0" smtClean="0"/>
          </a:p>
          <a:p>
            <a:r>
              <a:rPr lang="en-US" b="1" dirty="0" smtClean="0"/>
              <a:t>1 extra </a:t>
            </a:r>
            <a:r>
              <a:rPr lang="en-US" b="1" dirty="0" smtClean="0"/>
              <a:t>point </a:t>
            </a:r>
            <a:r>
              <a:rPr lang="en-US" dirty="0" smtClean="0"/>
              <a:t>if you </a:t>
            </a:r>
            <a:r>
              <a:rPr lang="en-US" b="1" dirty="0" smtClean="0"/>
              <a:t>write in </a:t>
            </a:r>
            <a:r>
              <a:rPr lang="en-US" b="1" dirty="0" smtClean="0"/>
              <a:t>Hiragana! </a:t>
            </a:r>
            <a:endParaRPr lang="en-AU" b="1" dirty="0" smtClean="0"/>
          </a:p>
        </p:txBody>
      </p:sp>
    </p:spTree>
    <p:extLst>
      <p:ext uri="{BB962C8B-B14F-4D97-AF65-F5344CB8AC3E}">
        <p14:creationId xmlns:p14="http://schemas.microsoft.com/office/powerpoint/2010/main" val="15391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800" b="0" smtClean="0">
                <a:latin typeface="Arial" charset="0"/>
                <a:cs typeface="Arial" charset="0"/>
              </a:rPr>
              <a:t>Example</a:t>
            </a:r>
            <a:endParaRPr lang="en-AU" sz="4800" smtClean="0">
              <a:latin typeface="Arial" charset="0"/>
              <a:cs typeface="Arial" charset="0"/>
            </a:endParaRP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3087687" cy="4114800"/>
          </a:xfrm>
        </p:spPr>
      </p:pic>
      <p:sp>
        <p:nvSpPr>
          <p:cNvPr id="6" name="Right Arrow 5"/>
          <p:cNvSpPr/>
          <p:nvPr/>
        </p:nvSpPr>
        <p:spPr>
          <a:xfrm rot="4174024">
            <a:off x="26988" y="1257300"/>
            <a:ext cx="1901825" cy="6508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668963" y="4425950"/>
            <a:ext cx="1370012" cy="163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かみ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kami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678238" y="1906588"/>
            <a:ext cx="1873250" cy="163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くろい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kuroi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183063" y="4408488"/>
            <a:ext cx="1109662" cy="178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848475" y="2347913"/>
            <a:ext cx="1512888" cy="163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4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11188" y="57150"/>
            <a:ext cx="2447925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ja-JP" sz="4000">
                <a:latin typeface="Arial" charset="0"/>
                <a:ea typeface="ＭＳ Ｐゴシック" pitchFamily="34" charset="-128"/>
              </a:rPr>
              <a:t>Body part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283075" y="34925"/>
            <a:ext cx="2447925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COLOUR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201988" y="57150"/>
            <a:ext cx="8636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ja-JP" sz="4000">
                <a:latin typeface="Arial" charset="0"/>
                <a:ea typeface="ＭＳ Ｐゴシック" pitchFamily="34" charset="-128"/>
              </a:rPr>
              <a:t>wa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7018338" y="42863"/>
            <a:ext cx="1512887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ja-JP" sz="4000">
                <a:latin typeface="Arial" charset="0"/>
                <a:ea typeface="ＭＳ Ｐゴシック" pitchFamily="34" charset="-128"/>
              </a:rPr>
              <a:t>desu.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11188" y="1301750"/>
            <a:ext cx="2447925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ja-JP" sz="4000">
                <a:latin typeface="Arial" charset="0"/>
                <a:ea typeface="ＭＳ Ｐゴシック" pitchFamily="34" charset="-128"/>
              </a:rPr>
              <a:t>Body part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4283075" y="1279525"/>
            <a:ext cx="2447925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COLOUR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201988" y="1301750"/>
            <a:ext cx="863600" cy="769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7018338" y="1301750"/>
            <a:ext cx="1512887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  <p:pic>
        <p:nvPicPr>
          <p:cNvPr id="1844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3087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3"/>
          <p:cNvSpPr txBox="1">
            <a:spLocks noChangeArrowheads="1"/>
          </p:cNvSpPr>
          <p:nvPr/>
        </p:nvSpPr>
        <p:spPr bwMode="auto">
          <a:xfrm>
            <a:off x="3186113" y="3956050"/>
            <a:ext cx="1368425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かみ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kami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4708525" y="3956050"/>
            <a:ext cx="1109663" cy="1785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18445" name="Text Box 4"/>
          <p:cNvSpPr txBox="1">
            <a:spLocks noChangeArrowheads="1"/>
          </p:cNvSpPr>
          <p:nvPr/>
        </p:nvSpPr>
        <p:spPr bwMode="auto">
          <a:xfrm>
            <a:off x="5902325" y="3956050"/>
            <a:ext cx="1873250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くろい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kuroi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7775575" y="3944938"/>
            <a:ext cx="1512888" cy="163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1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3.gstatic.com/images?q=tbn:ANd9GcT-X1d0Zbb0xIpeNo8Gu7fDk35Izp5K8ZnZZXjNPqNCOkd0Y2Pj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4851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-34925" y="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Q1. </a:t>
            </a:r>
            <a:endParaRPr lang="en-AU" sz="4000" b="1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484438" y="3860800"/>
            <a:ext cx="1368425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かみ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kami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203200" y="3152775"/>
            <a:ext cx="1109663" cy="178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768975" y="4670425"/>
            <a:ext cx="1873250" cy="163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あかい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akai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948488" y="1393825"/>
            <a:ext cx="1512887" cy="163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6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-34925" y="0"/>
            <a:ext cx="347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ANSWER Q1. </a:t>
            </a:r>
            <a:endParaRPr lang="en-AU" sz="4000" b="1"/>
          </a:p>
        </p:txBody>
      </p:sp>
      <p:pic>
        <p:nvPicPr>
          <p:cNvPr id="20483" name="Picture 2" descr="http://t3.gstatic.com/images?q=tbn:ANd9GcT-X1d0Zbb0xIpeNo8Gu7fDk35Izp5K8ZnZZXjNPqNCOkd0Y2Pj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0"/>
            <a:ext cx="48529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198563" y="3109913"/>
            <a:ext cx="1368425" cy="163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かみ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kami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836863" y="3022600"/>
            <a:ext cx="1109662" cy="178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318000" y="3098800"/>
            <a:ext cx="1873250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あかい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akai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550025" y="3078163"/>
            <a:ext cx="1512888" cy="163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-34925" y="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Q2. </a:t>
            </a:r>
            <a:endParaRPr lang="en-AU" sz="4000" b="1"/>
          </a:p>
        </p:txBody>
      </p:sp>
      <p:pic>
        <p:nvPicPr>
          <p:cNvPr id="21507" name="Picture 6" descr="http://t1.gstatic.com/images?q=tbn:ANd9GcSFFVILKCyNW1pJh6NzxgfZaaVQ7RLzMnqhi0Pt0K4qjMfJbhpA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-14288"/>
            <a:ext cx="4622800" cy="34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79838" y="188913"/>
            <a:ext cx="1901825" cy="6508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622800" y="3816350"/>
            <a:ext cx="1595438" cy="163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まゆ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mayu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7740650" y="3848100"/>
            <a:ext cx="1109663" cy="178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514350" y="3452813"/>
            <a:ext cx="2881313" cy="163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ちゃいろい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chairoi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284288" y="708025"/>
            <a:ext cx="1512887" cy="163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0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-34925" y="0"/>
            <a:ext cx="347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ANSWER Q2. </a:t>
            </a:r>
            <a:endParaRPr lang="en-AU" sz="4000" b="1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6050" y="3644900"/>
            <a:ext cx="1595438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まゆ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mayu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793875" y="3644900"/>
            <a:ext cx="1109663" cy="1785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076575" y="3644900"/>
            <a:ext cx="2881313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ちゃいろい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chairoi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6072188" y="3644900"/>
            <a:ext cx="1512887" cy="163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  <p:pic>
        <p:nvPicPr>
          <p:cNvPr id="22535" name="Picture 6" descr="http://t1.gstatic.com/images?q=tbn:ANd9GcSFFVILKCyNW1pJh6NzxgfZaaVQ7RLzMnqhi0Pt0K4qjMfJbhpA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-14288"/>
            <a:ext cx="4622800" cy="34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779838" y="188913"/>
            <a:ext cx="1901825" cy="6508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5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3.gstatic.com/images?q=tbn:ANd9GcRwTFUxIU4A5qsSHHzMSS_oC3rJEocvkTXmwlGV10yuAFUcfUsV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0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635375" y="942975"/>
            <a:ext cx="1903413" cy="6508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-34925" y="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4000" b="1"/>
              <a:t>Q3. </a:t>
            </a:r>
            <a:endParaRPr lang="en-AU" sz="4000" b="1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062038" y="4149725"/>
            <a:ext cx="1595437" cy="163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め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me</a:t>
            </a:r>
            <a:endParaRPr lang="en-AU" altLang="ja-JP" sz="4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478213" y="1871663"/>
            <a:ext cx="1109662" cy="178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>
                <a:latin typeface="Motoya Kyotai Pro W2" pitchFamily="66" charset="-128"/>
                <a:ea typeface="Motoya Kyotai Pro W2" pitchFamily="66" charset="-128"/>
              </a:rPr>
              <a:t>は</a:t>
            </a:r>
            <a:endParaRPr lang="en-US" altLang="ja-JP" sz="44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400">
                <a:latin typeface="Motoya Kyotai Pro W2" pitchFamily="66" charset="-128"/>
                <a:ea typeface="Motoya Kyotai Pro W2" pitchFamily="66" charset="-128"/>
              </a:rPr>
              <a:t>wa</a:t>
            </a:r>
            <a:endParaRPr lang="en-AU" altLang="ja-JP" sz="4400">
              <a:latin typeface="Motoya Kyotai Pro W2" pitchFamily="66" charset="-128"/>
              <a:ea typeface="Motoya Kyotai Pro W2" pitchFamily="66" charset="-128"/>
            </a:endParaRP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684213" y="1289050"/>
            <a:ext cx="1854200" cy="1631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みどり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Arial" charset="0"/>
                <a:ea typeface="ＭＳ Ｐゴシック" pitchFamily="34" charset="-128"/>
              </a:rPr>
              <a:t>midori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7261225" y="4005263"/>
            <a:ext cx="1512888" cy="163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>
                <a:latin typeface="Motoya Kyotai Pro W2" pitchFamily="66" charset="-128"/>
                <a:ea typeface="Motoya Kyotai Pro W2" pitchFamily="66" charset="-128"/>
              </a:rPr>
              <a:t>です。</a:t>
            </a:r>
            <a:endParaRPr lang="en-US" altLang="ja-JP" sz="4000">
              <a:latin typeface="Motoya Kyotai Pro W2" pitchFamily="66" charset="-128"/>
              <a:ea typeface="Motoya Kyotai Pro W2" pitchFamily="66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4000">
                <a:latin typeface="Motoya Kyotai Pro W2" pitchFamily="66" charset="-128"/>
                <a:ea typeface="Motoya Kyotai Pro W2" pitchFamily="66" charset="-128"/>
              </a:rPr>
              <a:t>desu</a:t>
            </a:r>
            <a:endParaRPr lang="en-AU" altLang="ja-JP" sz="4000">
              <a:latin typeface="Motoya Kyotai Pro W2" pitchFamily="66" charset="-128"/>
              <a:ea typeface="Motoya Kyotai Pro W2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2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</TotalTime>
  <Words>246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Motoya Kyotai Pro W2</vt:lpstr>
      <vt:lpstr>ＭＳ Ｐゴシック</vt:lpstr>
      <vt:lpstr>Arial</vt:lpstr>
      <vt:lpstr>Calibri</vt:lpstr>
      <vt:lpstr>Times</vt:lpstr>
      <vt:lpstr>Office Theme</vt:lpstr>
      <vt:lpstr>Unjumble Game</vt:lpstr>
      <vt:lpstr>Mini whiteboard game!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 the sentence</dc:title>
  <dc:creator>AKIYAMA, Yumi</dc:creator>
  <cp:lastModifiedBy>Inge Foley</cp:lastModifiedBy>
  <cp:revision>2</cp:revision>
  <dcterms:created xsi:type="dcterms:W3CDTF">2014-07-30T07:24:37Z</dcterms:created>
  <dcterms:modified xsi:type="dcterms:W3CDTF">2014-08-21T02:19:32Z</dcterms:modified>
</cp:coreProperties>
</file>