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21" autoAdjust="0"/>
  </p:normalViewPr>
  <p:slideViewPr>
    <p:cSldViewPr snapToGrid="0" snapToObjects="1"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8650224" cy="1470025"/>
          </a:xfrm>
        </p:spPr>
        <p:txBody>
          <a:bodyPr/>
          <a:lstStyle/>
          <a:p>
            <a:r>
              <a:rPr lang="ja-JP" altLang="en-US" sz="6600" b="1" dirty="0" smtClean="0"/>
              <a:t>うさぎ　の　いちにち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79468"/>
            <a:ext cx="8784591" cy="1417638"/>
          </a:xfrm>
        </p:spPr>
        <p:txBody>
          <a:bodyPr/>
          <a:lstStyle/>
          <a:p>
            <a:r>
              <a:rPr lang="ja-JP" altLang="en-US" sz="5400" dirty="0" smtClean="0"/>
              <a:t>ばんごはん　を　たべます。</a:t>
            </a:r>
            <a:endParaRPr lang="en-GB" sz="5400" dirty="0"/>
          </a:p>
        </p:txBody>
      </p:sp>
      <p:pic>
        <p:nvPicPr>
          <p:cNvPr id="4" name="Content Placeholder 3" descr="P10200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おやすみなさい。</a:t>
            </a:r>
            <a:endParaRPr lang="en-GB" sz="5400" dirty="0"/>
          </a:p>
        </p:txBody>
      </p:sp>
      <p:pic>
        <p:nvPicPr>
          <p:cNvPr id="4" name="Content Placeholder 3" descr="P10200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4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943348" cy="1417638"/>
          </a:xfrm>
        </p:spPr>
        <p:txBody>
          <a:bodyPr/>
          <a:lstStyle/>
          <a:p>
            <a:r>
              <a:rPr lang="ja-JP" altLang="en-US" sz="5400" dirty="0" smtClean="0"/>
              <a:t>６じ　に　あさごはん　を　たべます。</a:t>
            </a:r>
            <a:endParaRPr lang="en-GB" sz="5400" dirty="0"/>
          </a:p>
        </p:txBody>
      </p:sp>
      <p:pic>
        <p:nvPicPr>
          <p:cNvPr id="4" name="Content Placeholder 3" descr="P100027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5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かお　を　あらいます。</a:t>
            </a:r>
            <a:endParaRPr lang="en-GB" sz="5400" dirty="0"/>
          </a:p>
        </p:txBody>
      </p:sp>
      <p:pic>
        <p:nvPicPr>
          <p:cNvPr id="4" name="Content Placeholder 3" descr="P10200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34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ねます。</a:t>
            </a:r>
            <a:endParaRPr lang="en-GB" sz="5400" dirty="0"/>
          </a:p>
        </p:txBody>
      </p:sp>
      <p:pic>
        <p:nvPicPr>
          <p:cNvPr id="4" name="Content Placeholder 3" descr="P10002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あそびます。</a:t>
            </a:r>
            <a:endParaRPr lang="en-GB" sz="5400" dirty="0"/>
          </a:p>
        </p:txBody>
      </p:sp>
      <p:pic>
        <p:nvPicPr>
          <p:cNvPr id="4" name="Content Placeholder 3" descr="P10002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7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ねます。</a:t>
            </a:r>
            <a:endParaRPr lang="en-GB" sz="5400" dirty="0"/>
          </a:p>
        </p:txBody>
      </p:sp>
      <p:pic>
        <p:nvPicPr>
          <p:cNvPr id="4" name="Content Placeholder 3" descr="P10002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5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8378826" cy="1417638"/>
          </a:xfrm>
        </p:spPr>
        <p:txBody>
          <a:bodyPr/>
          <a:lstStyle/>
          <a:p>
            <a:r>
              <a:rPr lang="ja-JP" altLang="en-US" sz="5400" dirty="0" smtClean="0"/>
              <a:t>おんがく　を　ききます。</a:t>
            </a:r>
            <a:endParaRPr lang="en-GB" sz="5400" dirty="0"/>
          </a:p>
        </p:txBody>
      </p:sp>
      <p:pic>
        <p:nvPicPr>
          <p:cNvPr id="4" name="Content Placeholder 3" descr="P10002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8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ねます。</a:t>
            </a:r>
            <a:endParaRPr lang="en-GB" sz="5400" dirty="0"/>
          </a:p>
        </p:txBody>
      </p:sp>
      <p:pic>
        <p:nvPicPr>
          <p:cNvPr id="4" name="Content Placeholder 3" descr="P10003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60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 smtClean="0"/>
              <a:t>いえ　へ　かえります。</a:t>
            </a:r>
            <a:endParaRPr lang="en-GB" sz="5400" dirty="0"/>
          </a:p>
        </p:txBody>
      </p:sp>
      <p:pic>
        <p:nvPicPr>
          <p:cNvPr id="4" name="Content Placeholder 3" descr="P10200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b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4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78</TotalTime>
  <Words>44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明朝</vt:lpstr>
      <vt:lpstr>Book Antiqua</vt:lpstr>
      <vt:lpstr>Wingdings 2</vt:lpstr>
      <vt:lpstr>Habitat</vt:lpstr>
      <vt:lpstr>うさぎ　の　いちにち</vt:lpstr>
      <vt:lpstr>６じ　に　あさごはん　を　たべます。</vt:lpstr>
      <vt:lpstr>かお　を　あらいます。</vt:lpstr>
      <vt:lpstr>ねます。</vt:lpstr>
      <vt:lpstr>あそびます。</vt:lpstr>
      <vt:lpstr>ねます。</vt:lpstr>
      <vt:lpstr>おんがく　を　ききます。</vt:lpstr>
      <vt:lpstr>ねます。</vt:lpstr>
      <vt:lpstr>いえ　へ　かえります。</vt:lpstr>
      <vt:lpstr>ばんごはん　を　たべます。</vt:lpstr>
      <vt:lpstr>おやすみなさい。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うさぎ　の　いちにち</dc:title>
  <dc:creator>noriko296</dc:creator>
  <cp:lastModifiedBy>billinge</cp:lastModifiedBy>
  <cp:revision>7</cp:revision>
  <dcterms:created xsi:type="dcterms:W3CDTF">2012-02-22T07:50:26Z</dcterms:created>
  <dcterms:modified xsi:type="dcterms:W3CDTF">2013-09-20T02:06:51Z</dcterms:modified>
</cp:coreProperties>
</file>