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  <p:sldId id="256" r:id="rId3"/>
    <p:sldId id="258" r:id="rId4"/>
    <p:sldId id="259" r:id="rId5"/>
    <p:sldId id="28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132"/>
    <a:srgbClr val="96AC14"/>
    <a:srgbClr val="F77F35"/>
    <a:srgbClr val="B20EA6"/>
    <a:srgbClr val="DA52D0"/>
    <a:srgbClr val="E95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4" autoAdjust="0"/>
    <p:restoredTop sz="94640" autoAdjust="0"/>
  </p:normalViewPr>
  <p:slideViewPr>
    <p:cSldViewPr>
      <p:cViewPr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Tm="400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Tm="4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Tm="400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Tm="400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Tm="400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Tm="400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Tm="400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Tm="400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4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55A7AA-C2B4-4DD0-BAD9-BCB0A30138F2}" type="datetimeFigureOut">
              <a:rPr lang="en-US" smtClean="0"/>
              <a:pPr/>
              <a:t>10/12/2012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83D3FC-28D7-49F5-A8A2-64B1BBA452D7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Tm="4000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Verbs: Daily Routines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～ます　</a:t>
            </a:r>
            <a:r>
              <a:rPr lang="en-US" altLang="ja-JP" dirty="0" smtClean="0"/>
              <a:t>FORM</a:t>
            </a:r>
          </a:p>
          <a:p>
            <a:r>
              <a:rPr lang="ja-JP" altLang="en-US" dirty="0"/>
              <a:t>～</a:t>
            </a:r>
            <a:r>
              <a:rPr lang="ja-JP" altLang="en-US" dirty="0" smtClean="0"/>
              <a:t>て　</a:t>
            </a:r>
            <a:r>
              <a:rPr lang="en-US" altLang="ja-JP" dirty="0" smtClean="0"/>
              <a:t>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73582"/>
      </p:ext>
    </p:extLst>
  </p:cSld>
  <p:clrMapOvr>
    <a:masterClrMapping/>
  </p:clrMapOvr>
  <p:transition advTm="4000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00B050"/>
                </a:solidFill>
                <a:latin typeface="Showcard Gothic" pitchFamily="82" charset="0"/>
              </a:rPr>
              <a:t>To play</a:t>
            </a:r>
            <a:endParaRPr lang="en-AU" sz="7200" dirty="0">
              <a:solidFill>
                <a:srgbClr val="00B05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5400" smtClean="0">
                <a:solidFill>
                  <a:srgbClr val="7030A0"/>
                </a:solidFill>
              </a:rPr>
              <a:t>あそびます</a:t>
            </a:r>
            <a:endParaRPr lang="en-AU" sz="5400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7030A0"/>
                </a:solidFill>
              </a:rPr>
              <a:t>あそんで</a:t>
            </a:r>
            <a:endParaRPr lang="en-A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B20EA6"/>
                </a:solidFill>
                <a:latin typeface="Showcard Gothic" pitchFamily="82" charset="0"/>
              </a:rPr>
              <a:t>To play(piano)</a:t>
            </a:r>
            <a:endParaRPr lang="en-AU" sz="7200" dirty="0">
              <a:solidFill>
                <a:srgbClr val="B20EA6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77F35"/>
                </a:solidFill>
              </a:rPr>
              <a:t>ひきます</a:t>
            </a:r>
            <a:endParaRPr lang="en-AU" sz="6600" dirty="0">
              <a:solidFill>
                <a:srgbClr val="F77F35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77F35"/>
                </a:solidFill>
              </a:rPr>
              <a:t>ひいて</a:t>
            </a:r>
            <a:endParaRPr lang="en-AU" sz="6600" dirty="0">
              <a:solidFill>
                <a:srgbClr val="F77F35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0070C0"/>
                </a:solidFill>
                <a:latin typeface="Showcard Gothic" pitchFamily="82" charset="0"/>
              </a:rPr>
              <a:t>To play(drum)</a:t>
            </a:r>
            <a:endParaRPr lang="en-AU" sz="72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5"/>
                </a:solidFill>
              </a:rPr>
              <a:t>うちます</a:t>
            </a:r>
            <a:endParaRPr lang="en-AU" sz="6600" dirty="0">
              <a:solidFill>
                <a:schemeClr val="accent5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5"/>
                </a:solidFill>
              </a:rPr>
              <a:t>うって</a:t>
            </a:r>
            <a:endParaRPr lang="en-AU" sz="66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92D050"/>
                </a:solidFill>
                <a:latin typeface="Showcard Gothic" pitchFamily="82" charset="0"/>
              </a:rPr>
              <a:t>To play(flute)</a:t>
            </a:r>
            <a:endParaRPr lang="en-AU" sz="7200" dirty="0">
              <a:solidFill>
                <a:srgbClr val="92D05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E95F43"/>
                </a:solidFill>
              </a:rPr>
              <a:t>ふきます</a:t>
            </a:r>
            <a:endParaRPr lang="en-AU" sz="6600" dirty="0">
              <a:solidFill>
                <a:srgbClr val="E95F4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E95F43"/>
                </a:solidFill>
              </a:rPr>
              <a:t>ふいて</a:t>
            </a:r>
            <a:endParaRPr lang="en-AU" sz="6600" dirty="0">
              <a:solidFill>
                <a:srgbClr val="E95F43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howcard Gothic" pitchFamily="82" charset="0"/>
              </a:rPr>
              <a:t>To watch/see</a:t>
            </a:r>
            <a:endParaRPr lang="en-AU" sz="7200" dirty="0">
              <a:solidFill>
                <a:schemeClr val="accent1">
                  <a:lumMod val="40000"/>
                  <a:lumOff val="60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6">
                    <a:lumMod val="75000"/>
                  </a:schemeClr>
                </a:solidFill>
              </a:rPr>
              <a:t>みます</a:t>
            </a:r>
            <a:endParaRPr lang="en-AU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6">
                    <a:lumMod val="75000"/>
                  </a:schemeClr>
                </a:solidFill>
              </a:rPr>
              <a:t>みて</a:t>
            </a:r>
            <a:endParaRPr lang="en-AU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FF0000"/>
                </a:solidFill>
                <a:latin typeface="Showcard Gothic" pitchFamily="82" charset="0"/>
              </a:rPr>
              <a:t>To read</a:t>
            </a:r>
            <a:endParaRPr lang="en-AU" sz="7200" dirty="0">
              <a:solidFill>
                <a:srgbClr val="FF000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7030A0"/>
                </a:solidFill>
              </a:rPr>
              <a:t>よみます</a:t>
            </a:r>
            <a:endParaRPr lang="en-AU" sz="6600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7030A0"/>
                </a:solidFill>
              </a:rPr>
              <a:t>よんで</a:t>
            </a:r>
            <a:endParaRPr lang="en-A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chemeClr val="bg2">
                    <a:lumMod val="50000"/>
                  </a:schemeClr>
                </a:solidFill>
                <a:latin typeface="Showcard Gothic" pitchFamily="82" charset="0"/>
              </a:rPr>
              <a:t>To listen</a:t>
            </a:r>
            <a:endParaRPr lang="en-AU" sz="7200" dirty="0">
              <a:solidFill>
                <a:schemeClr val="bg2">
                  <a:lumMod val="50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ききます</a:t>
            </a:r>
            <a:endParaRPr lang="en-AU" sz="6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きいて</a:t>
            </a:r>
            <a:endParaRPr lang="en-AU" sz="6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92D050"/>
                </a:solidFill>
                <a:latin typeface="Showcard Gothic" pitchFamily="82" charset="0"/>
              </a:rPr>
              <a:t>To swim</a:t>
            </a:r>
            <a:endParaRPr lang="en-AU" sz="7200" dirty="0">
              <a:solidFill>
                <a:srgbClr val="92D05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5400" smtClean="0">
                <a:solidFill>
                  <a:srgbClr val="FF0000"/>
                </a:solidFill>
              </a:rPr>
              <a:t>およぎます</a:t>
            </a:r>
            <a:endParaRPr lang="en-AU" sz="54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F0000"/>
                </a:solidFill>
              </a:rPr>
              <a:t>およいで</a:t>
            </a:r>
            <a:endParaRPr lang="en-A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00B050"/>
                </a:solidFill>
                <a:latin typeface="Showcard Gothic" pitchFamily="82" charset="0"/>
              </a:rPr>
              <a:t>To buy</a:t>
            </a:r>
            <a:endParaRPr lang="en-AU" sz="7200" dirty="0">
              <a:solidFill>
                <a:srgbClr val="00B05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1"/>
                </a:solidFill>
              </a:rPr>
              <a:t>かいます</a:t>
            </a:r>
            <a:endParaRPr lang="en-AU" sz="66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1"/>
                </a:solidFill>
              </a:rPr>
              <a:t>かって</a:t>
            </a:r>
            <a:endParaRPr lang="en-AU" sz="6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howcard Gothic" pitchFamily="82" charset="0"/>
              </a:rPr>
              <a:t>To make</a:t>
            </a:r>
            <a:endParaRPr lang="en-AU" sz="7200" dirty="0">
              <a:solidFill>
                <a:schemeClr val="tx1">
                  <a:lumMod val="75000"/>
                  <a:lumOff val="25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5400" smtClean="0">
                <a:solidFill>
                  <a:srgbClr val="C00000"/>
                </a:solidFill>
              </a:rPr>
              <a:t>つくります</a:t>
            </a:r>
            <a:endParaRPr lang="en-AU" sz="54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C00000"/>
                </a:solidFill>
              </a:rPr>
              <a:t>つくって</a:t>
            </a:r>
            <a:endParaRPr lang="en-A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0070C0"/>
                </a:solidFill>
                <a:latin typeface="Showcard Gothic" pitchFamily="82" charset="0"/>
              </a:rPr>
              <a:t>Wake up</a:t>
            </a:r>
            <a:endParaRPr lang="en-AU" sz="72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5">
                    <a:lumMod val="75000"/>
                  </a:schemeClr>
                </a:solidFill>
              </a:rPr>
              <a:t>おきます</a:t>
            </a:r>
            <a:endParaRPr lang="en-A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5">
                    <a:lumMod val="75000"/>
                  </a:schemeClr>
                </a:solidFill>
              </a:rPr>
              <a:t>おきて</a:t>
            </a:r>
            <a:endParaRPr lang="en-A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Picture 8" descr="FUTON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4285" y="4929198"/>
            <a:ext cx="1800813" cy="1500198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C00000"/>
                </a:solidFill>
                <a:latin typeface="Showcard Gothic" pitchFamily="82" charset="0"/>
              </a:rPr>
              <a:t>To sleep </a:t>
            </a:r>
            <a:r>
              <a:rPr lang="en-AU" sz="4000" dirty="0" smtClean="0">
                <a:solidFill>
                  <a:srgbClr val="C00000"/>
                </a:solidFill>
                <a:latin typeface="Showcard Gothic" pitchFamily="82" charset="0"/>
              </a:rPr>
              <a:t>(go to bed)</a:t>
            </a:r>
            <a:endParaRPr lang="en-AU" sz="7200" dirty="0">
              <a:solidFill>
                <a:srgbClr val="C0000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ねます</a:t>
            </a:r>
            <a:endParaRPr lang="en-AU" sz="6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ねて</a:t>
            </a:r>
            <a:endParaRPr lang="en-AU" sz="6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0070C0"/>
                </a:solidFill>
                <a:latin typeface="Showcard Gothic" pitchFamily="82" charset="0"/>
              </a:rPr>
              <a:t>To leave</a:t>
            </a:r>
            <a:endParaRPr lang="en-AU" sz="72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4400" smtClean="0">
                <a:solidFill>
                  <a:schemeClr val="accent5"/>
                </a:solidFill>
              </a:rPr>
              <a:t>を</a:t>
            </a:r>
            <a:r>
              <a:rPr lang="ja-JP" altLang="en-US" sz="6600" smtClean="0">
                <a:solidFill>
                  <a:schemeClr val="accent5"/>
                </a:solidFill>
              </a:rPr>
              <a:t>でます</a:t>
            </a:r>
            <a:endParaRPr lang="en-AU" sz="6600" dirty="0">
              <a:solidFill>
                <a:schemeClr val="accent5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5"/>
                </a:solidFill>
              </a:rPr>
              <a:t>でて</a:t>
            </a:r>
            <a:endParaRPr lang="en-AU" sz="66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chemeClr val="accent5">
                    <a:lumMod val="50000"/>
                  </a:schemeClr>
                </a:solidFill>
                <a:latin typeface="Showcard Gothic" pitchFamily="82" charset="0"/>
              </a:rPr>
              <a:t>To go</a:t>
            </a:r>
            <a:endParaRPr lang="en-AU" sz="7200" dirty="0">
              <a:solidFill>
                <a:schemeClr val="accent5">
                  <a:lumMod val="50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DA52D0"/>
                </a:solidFill>
              </a:rPr>
              <a:t>いきます</a:t>
            </a:r>
            <a:endParaRPr lang="en-AU" sz="6600" dirty="0">
              <a:solidFill>
                <a:srgbClr val="DA52D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DA52D0"/>
                </a:solidFill>
              </a:rPr>
              <a:t>いって</a:t>
            </a:r>
            <a:endParaRPr lang="en-AU" sz="6600" dirty="0">
              <a:solidFill>
                <a:srgbClr val="DA52D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F77F35"/>
                </a:solidFill>
                <a:latin typeface="Showcard Gothic" pitchFamily="82" charset="0"/>
              </a:rPr>
              <a:t>To catch </a:t>
            </a:r>
            <a:r>
              <a:rPr lang="en-AU" sz="3600" dirty="0" smtClean="0">
                <a:solidFill>
                  <a:srgbClr val="F77F35"/>
                </a:solidFill>
                <a:latin typeface="Showcard Gothic" pitchFamily="82" charset="0"/>
              </a:rPr>
              <a:t>(bus etc)</a:t>
            </a:r>
            <a:endParaRPr lang="en-AU" sz="7200" dirty="0">
              <a:solidFill>
                <a:srgbClr val="F77F35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3600" smtClean="0">
                <a:solidFill>
                  <a:schemeClr val="accent1">
                    <a:lumMod val="75000"/>
                  </a:schemeClr>
                </a:solidFill>
              </a:rPr>
              <a:t>に</a:t>
            </a:r>
            <a:r>
              <a:rPr lang="ja-JP" altLang="en-US" sz="6000" smtClean="0">
                <a:solidFill>
                  <a:schemeClr val="accent1">
                    <a:lumMod val="75000"/>
                  </a:schemeClr>
                </a:solidFill>
              </a:rPr>
              <a:t>のります</a:t>
            </a:r>
            <a:endParaRPr lang="en-A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1">
                    <a:lumMod val="75000"/>
                  </a:schemeClr>
                </a:solidFill>
              </a:rPr>
              <a:t>のって</a:t>
            </a:r>
            <a:endParaRPr lang="en-AU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B20EA6"/>
                </a:solidFill>
                <a:latin typeface="Showcard Gothic" pitchFamily="82" charset="0"/>
              </a:rPr>
              <a:t>To arrive</a:t>
            </a:r>
            <a:endParaRPr lang="en-AU" sz="7200" dirty="0">
              <a:solidFill>
                <a:srgbClr val="B20EA6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つきます</a:t>
            </a:r>
            <a:endParaRPr lang="en-AU" sz="6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ついて</a:t>
            </a:r>
            <a:endParaRPr lang="en-AU" sz="6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0070C0"/>
                </a:solidFill>
                <a:latin typeface="Showcard Gothic" pitchFamily="82" charset="0"/>
              </a:rPr>
              <a:t>To return </a:t>
            </a:r>
            <a:r>
              <a:rPr lang="en-AU" sz="3600" dirty="0" smtClean="0">
                <a:solidFill>
                  <a:srgbClr val="0070C0"/>
                </a:solidFill>
                <a:latin typeface="Showcard Gothic" pitchFamily="82" charset="0"/>
              </a:rPr>
              <a:t>(home)</a:t>
            </a:r>
            <a:endParaRPr lang="en-AU" sz="72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5400" smtClean="0">
                <a:solidFill>
                  <a:schemeClr val="accent5"/>
                </a:solidFill>
              </a:rPr>
              <a:t>かえります</a:t>
            </a:r>
            <a:endParaRPr lang="en-AU" sz="5400" dirty="0">
              <a:solidFill>
                <a:schemeClr val="accent5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5"/>
                </a:solidFill>
              </a:rPr>
              <a:t>かえって</a:t>
            </a:r>
            <a:endParaRPr lang="en-AU" sz="66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00B050"/>
                </a:solidFill>
                <a:latin typeface="Showcard Gothic" pitchFamily="82" charset="0"/>
              </a:rPr>
              <a:t>To come</a:t>
            </a:r>
            <a:endParaRPr lang="en-AU" sz="7200" dirty="0">
              <a:solidFill>
                <a:srgbClr val="00B05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FC000"/>
                </a:solidFill>
              </a:rPr>
              <a:t>きます</a:t>
            </a:r>
            <a:endParaRPr lang="en-AU" sz="6600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FC000"/>
                </a:solidFill>
              </a:rPr>
              <a:t>きて</a:t>
            </a:r>
            <a:endParaRPr lang="en-AU" sz="6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F77F35"/>
                </a:solidFill>
                <a:latin typeface="Showcard Gothic" pitchFamily="82" charset="0"/>
              </a:rPr>
              <a:t>To start</a:t>
            </a:r>
            <a:endParaRPr lang="en-AU" sz="7200" dirty="0">
              <a:solidFill>
                <a:srgbClr val="F77F35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4400" smtClean="0">
                <a:solidFill>
                  <a:schemeClr val="accent5">
                    <a:lumMod val="50000"/>
                  </a:schemeClr>
                </a:solidFill>
              </a:rPr>
              <a:t>はじまります</a:t>
            </a:r>
            <a:endParaRPr lang="en-A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5400" smtClean="0">
                <a:solidFill>
                  <a:schemeClr val="accent5">
                    <a:lumMod val="50000"/>
                  </a:schemeClr>
                </a:solidFill>
              </a:rPr>
              <a:t>はじまって</a:t>
            </a:r>
            <a:endParaRPr lang="en-A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C00000"/>
                </a:solidFill>
                <a:latin typeface="Showcard Gothic" pitchFamily="82" charset="0"/>
              </a:rPr>
              <a:t>To finish</a:t>
            </a:r>
            <a:endParaRPr lang="en-AU" sz="7200" dirty="0">
              <a:solidFill>
                <a:srgbClr val="C0000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5400" smtClean="0">
                <a:solidFill>
                  <a:schemeClr val="bg1">
                    <a:lumMod val="50000"/>
                  </a:schemeClr>
                </a:solidFill>
              </a:rPr>
              <a:t>おわります</a:t>
            </a:r>
            <a:endParaRPr lang="en-AU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000" smtClean="0">
                <a:solidFill>
                  <a:schemeClr val="bg1">
                    <a:lumMod val="50000"/>
                  </a:schemeClr>
                </a:solidFill>
              </a:rPr>
              <a:t>おわって</a:t>
            </a:r>
            <a:endParaRPr lang="en-AU" sz="6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96AC14"/>
                </a:solidFill>
                <a:latin typeface="Showcard Gothic" pitchFamily="82" charset="0"/>
              </a:rPr>
              <a:t>To be/exist</a:t>
            </a:r>
            <a:endParaRPr lang="en-AU" sz="7200" dirty="0">
              <a:solidFill>
                <a:srgbClr val="96AC14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AC132"/>
                </a:solidFill>
              </a:rPr>
              <a:t>います</a:t>
            </a:r>
            <a:endParaRPr lang="en-AU" sz="6600" dirty="0">
              <a:solidFill>
                <a:srgbClr val="FAC13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AC132"/>
                </a:solidFill>
              </a:rPr>
              <a:t>いて</a:t>
            </a:r>
            <a:endParaRPr lang="en-AU" sz="6600" dirty="0">
              <a:solidFill>
                <a:srgbClr val="FAC13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US" altLang="ja-JP" sz="7200" dirty="0" smtClean="0">
                <a:solidFill>
                  <a:schemeClr val="accent5">
                    <a:lumMod val="75000"/>
                  </a:schemeClr>
                </a:solidFill>
                <a:latin typeface="Showcard Gothic" pitchFamily="82" charset="0"/>
              </a:rPr>
              <a:t>Brush (teeth)</a:t>
            </a:r>
            <a:endParaRPr lang="en-AU" sz="7200" dirty="0">
              <a:solidFill>
                <a:schemeClr val="accent5">
                  <a:lumMod val="75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4000" smtClean="0">
                <a:solidFill>
                  <a:srgbClr val="FF0000"/>
                </a:solidFill>
              </a:rPr>
              <a:t>（はを）</a:t>
            </a:r>
            <a:r>
              <a:rPr lang="ja-JP" altLang="en-US" sz="5400" smtClean="0">
                <a:solidFill>
                  <a:srgbClr val="FF0000"/>
                </a:solidFill>
              </a:rPr>
              <a:t>　　みがきます</a:t>
            </a:r>
            <a:endParaRPr lang="en-AU" sz="54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F0000"/>
                </a:solidFill>
              </a:rPr>
              <a:t>みがいて</a:t>
            </a:r>
            <a:endParaRPr lang="en-A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96AC14"/>
                </a:solidFill>
                <a:latin typeface="Showcard Gothic" pitchFamily="82" charset="0"/>
              </a:rPr>
              <a:t>To clean</a:t>
            </a:r>
            <a:endParaRPr lang="en-AU" sz="7200" dirty="0">
              <a:solidFill>
                <a:srgbClr val="96AC14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4400" smtClean="0">
                <a:solidFill>
                  <a:srgbClr val="FAC132"/>
                </a:solidFill>
              </a:rPr>
              <a:t>そうじします</a:t>
            </a:r>
            <a:endParaRPr lang="en-AU" sz="4400" dirty="0">
              <a:solidFill>
                <a:srgbClr val="FAC13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5400" smtClean="0">
                <a:solidFill>
                  <a:srgbClr val="FAC132"/>
                </a:solidFill>
              </a:rPr>
              <a:t>そうじして</a:t>
            </a:r>
            <a:endParaRPr lang="en-AU" sz="5400" dirty="0">
              <a:solidFill>
                <a:srgbClr val="FAC13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FF0000"/>
                </a:solidFill>
                <a:latin typeface="Showcard Gothic" pitchFamily="82" charset="0"/>
              </a:rPr>
              <a:t>To Shower</a:t>
            </a:r>
            <a:endParaRPr lang="en-AU" sz="7200" dirty="0">
              <a:solidFill>
                <a:srgbClr val="FF000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3600" smtClean="0">
                <a:solidFill>
                  <a:srgbClr val="00B0F0"/>
                </a:solidFill>
              </a:rPr>
              <a:t>シャワーを　</a:t>
            </a:r>
            <a:r>
              <a:rPr lang="ja-JP" altLang="en-US" sz="6600" smtClean="0">
                <a:solidFill>
                  <a:srgbClr val="00B0F0"/>
                </a:solidFill>
              </a:rPr>
              <a:t>あびます</a:t>
            </a:r>
            <a:endParaRPr lang="en-AU" sz="6600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00B0F0"/>
                </a:solidFill>
              </a:rPr>
              <a:t>あびて</a:t>
            </a:r>
            <a:endParaRPr lang="en-AU" sz="6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FF0000"/>
                </a:solidFill>
                <a:latin typeface="Showcard Gothic" pitchFamily="82" charset="0"/>
              </a:rPr>
              <a:t>To have a bath</a:t>
            </a:r>
            <a:endParaRPr lang="en-AU" sz="7200" dirty="0">
              <a:solidFill>
                <a:srgbClr val="FF000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4800" smtClean="0">
                <a:solidFill>
                  <a:srgbClr val="00B0F0"/>
                </a:solidFill>
              </a:rPr>
              <a:t>おふろに　はいります</a:t>
            </a:r>
            <a:endParaRPr lang="en-AU" sz="4800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00B0F0"/>
                </a:solidFill>
              </a:rPr>
              <a:t>はいって</a:t>
            </a:r>
            <a:endParaRPr lang="en-AU" sz="6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0070C0"/>
                </a:solidFill>
                <a:latin typeface="Showcard Gothic" pitchFamily="82" charset="0"/>
              </a:rPr>
              <a:t>To get dressed</a:t>
            </a:r>
            <a:endParaRPr lang="en-AU" sz="72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FC000"/>
                </a:solidFill>
              </a:rPr>
              <a:t>きます</a:t>
            </a:r>
            <a:endParaRPr lang="en-AU" sz="6600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FC000"/>
                </a:solidFill>
              </a:rPr>
              <a:t>きて</a:t>
            </a:r>
            <a:endParaRPr lang="en-AU" sz="6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FFC000"/>
                </a:solidFill>
                <a:latin typeface="Showcard Gothic" pitchFamily="82" charset="0"/>
              </a:rPr>
              <a:t>To eat</a:t>
            </a:r>
            <a:endParaRPr lang="en-AU" sz="7200" dirty="0">
              <a:solidFill>
                <a:srgbClr val="FFC00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2">
                    <a:lumMod val="75000"/>
                  </a:schemeClr>
                </a:solidFill>
              </a:rPr>
              <a:t>たべます</a:t>
            </a:r>
            <a:endParaRPr lang="en-AU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accent2">
                    <a:lumMod val="75000"/>
                  </a:schemeClr>
                </a:solidFill>
              </a:rPr>
              <a:t>たべて</a:t>
            </a:r>
            <a:endParaRPr lang="en-AU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F:\DATA\~ Red Doobie 26 Sep 08\Documents\Japanese Clip Art\FOOD\CHOSHOKU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5000636"/>
            <a:ext cx="1500179" cy="135552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0070C0"/>
                </a:solidFill>
                <a:latin typeface="Showcard Gothic" pitchFamily="82" charset="0"/>
              </a:rPr>
              <a:t>To drink</a:t>
            </a:r>
            <a:endParaRPr lang="en-AU" sz="72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F0000"/>
                </a:solidFill>
              </a:rPr>
              <a:t>のみます</a:t>
            </a:r>
            <a:endParaRPr lang="en-AU" sz="66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rgbClr val="FF0000"/>
                </a:solidFill>
              </a:rPr>
              <a:t>のんで</a:t>
            </a:r>
            <a:endParaRPr lang="en-A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2446"/>
            <a:ext cx="8229600" cy="926422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rgbClr val="FF0000"/>
                </a:solidFill>
                <a:latin typeface="Showcard Gothic" pitchFamily="82" charset="0"/>
              </a:rPr>
              <a:t>To do</a:t>
            </a:r>
            <a:endParaRPr lang="en-AU" sz="7200" dirty="0">
              <a:solidFill>
                <a:srgbClr val="FF0000"/>
              </a:solidFill>
              <a:latin typeface="Showcard Gothi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bg2">
                    <a:lumMod val="25000"/>
                  </a:schemeClr>
                </a:solidFill>
              </a:rPr>
              <a:t>します</a:t>
            </a:r>
            <a:endParaRPr lang="en-A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ja-JP" altLang="en-US" sz="6600" smtClean="0">
                <a:solidFill>
                  <a:schemeClr val="bg2">
                    <a:lumMod val="25000"/>
                  </a:schemeClr>
                </a:solidFill>
              </a:rPr>
              <a:t>して</a:t>
            </a:r>
            <a:endParaRPr lang="en-AU" sz="6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ake up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Brush (teeth)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To Shower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To get dressed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To eat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To drink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To do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To play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To play(piano)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To play(drum)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To play(flute)&amp;quot;&quot;/&gt;&lt;property id=&quot;20307&quot; value=&quot;267&quot;/&gt;&lt;/object&gt;&lt;object type=&quot;3&quot; unique_id=&quot;10015&quot;&gt;&lt;property id=&quot;20148&quot; value=&quot;5&quot;/&gt;&lt;property id=&quot;20300&quot; value=&quot;Slide 12 - &amp;quot;To watch/see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To read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To listen&amp;quot;&quot;/&gt;&lt;property id=&quot;20307&quot; value=&quot;270&quot;/&gt;&lt;/object&gt;&lt;object type=&quot;3&quot; unique_id=&quot;10018&quot;&gt;&lt;property id=&quot;20148&quot; value=&quot;5&quot;/&gt;&lt;property id=&quot;20300&quot; value=&quot;Slide 15 - &amp;quot;To swim&amp;quot;&quot;/&gt;&lt;property id=&quot;20307&quot; value=&quot;271&quot;/&gt;&lt;/object&gt;&lt;object type=&quot;3&quot; unique_id=&quot;10019&quot;&gt;&lt;property id=&quot;20148&quot; value=&quot;5&quot;/&gt;&lt;property id=&quot;20300&quot; value=&quot;Slide 16 - &amp;quot;To buy&amp;quot;&quot;/&gt;&lt;property id=&quot;20307&quot; value=&quot;272&quot;/&gt;&lt;/object&gt;&lt;object type=&quot;3&quot; unique_id=&quot;10020&quot;&gt;&lt;property id=&quot;20148&quot; value=&quot;5&quot;/&gt;&lt;property id=&quot;20300&quot; value=&quot;Slide 17 - &amp;quot;To make&amp;quot;&quot;/&gt;&lt;property id=&quot;20307&quot; value=&quot;273&quot;/&gt;&lt;/object&gt;&lt;object type=&quot;3&quot; unique_id=&quot;10021&quot;&gt;&lt;property id=&quot;20148&quot; value=&quot;5&quot;/&gt;&lt;property id=&quot;20300&quot; value=&quot;Slide 18 - &amp;quot;To sleep (go to bed)&amp;quot;&quot;/&gt;&lt;property id=&quot;20307&quot; value=&quot;274&quot;/&gt;&lt;/object&gt;&lt;object type=&quot;3&quot; unique_id=&quot;10022&quot;&gt;&lt;property id=&quot;20148&quot; value=&quot;5&quot;/&gt;&lt;property id=&quot;20300&quot; value=&quot;Slide 19 - &amp;quot;To leave&amp;quot;&quot;/&gt;&lt;property id=&quot;20307&quot; value=&quot;275&quot;/&gt;&lt;/object&gt;&lt;object type=&quot;3&quot; unique_id=&quot;10023&quot;&gt;&lt;property id=&quot;20148&quot; value=&quot;5&quot;/&gt;&lt;property id=&quot;20300&quot; value=&quot;Slide 20 - &amp;quot;To go&amp;quot;&quot;/&gt;&lt;property id=&quot;20307&quot; value=&quot;276&quot;/&gt;&lt;/object&gt;&lt;object type=&quot;3&quot; unique_id=&quot;10024&quot;&gt;&lt;property id=&quot;20148&quot; value=&quot;5&quot;/&gt;&lt;property id=&quot;20300&quot; value=&quot;Slide 21 - &amp;quot;To catch (bus etc)&amp;quot;&quot;/&gt;&lt;property id=&quot;20307&quot; value=&quot;277&quot;/&gt;&lt;/object&gt;&lt;object type=&quot;3&quot; unique_id=&quot;10025&quot;&gt;&lt;property id=&quot;20148&quot; value=&quot;5&quot;/&gt;&lt;property id=&quot;20300&quot; value=&quot;Slide 22 - &amp;quot;To arrive&amp;quot;&quot;/&gt;&lt;property id=&quot;20307&quot; value=&quot;278&quot;/&gt;&lt;/object&gt;&lt;object type=&quot;3&quot; unique_id=&quot;10026&quot;&gt;&lt;property id=&quot;20148&quot; value=&quot;5&quot;/&gt;&lt;property id=&quot;20300&quot; value=&quot;Slide 23 - &amp;quot;To return (home)&amp;quot;&quot;/&gt;&lt;property id=&quot;20307&quot; value=&quot;279&quot;/&gt;&lt;/object&gt;&lt;object type=&quot;3&quot; unique_id=&quot;10027&quot;&gt;&lt;property id=&quot;20148&quot; value=&quot;5&quot;/&gt;&lt;property id=&quot;20300&quot; value=&quot;Slide 24 - &amp;quot;To come&amp;quot;&quot;/&gt;&lt;property id=&quot;20307&quot; value=&quot;280&quot;/&gt;&lt;/object&gt;&lt;object type=&quot;3&quot; unique_id=&quot;10028&quot;&gt;&lt;property id=&quot;20148&quot; value=&quot;5&quot;/&gt;&lt;property id=&quot;20300&quot; value=&quot;Slide 25 - &amp;quot;To start&amp;quot;&quot;/&gt;&lt;property id=&quot;20307&quot; value=&quot;281&quot;/&gt;&lt;/object&gt;&lt;object type=&quot;3&quot; unique_id=&quot;10029&quot;&gt;&lt;property id=&quot;20148&quot; value=&quot;5&quot;/&gt;&lt;property id=&quot;20300&quot; value=&quot;Slide 26 - &amp;quot;To finish&amp;quot;&quot;/&gt;&lt;property id=&quot;20307&quot; value=&quot;282&quot;/&gt;&lt;/object&gt;&lt;object type=&quot;3&quot; unique_id=&quot;10030&quot;&gt;&lt;property id=&quot;20148&quot; value=&quot;5&quot;/&gt;&lt;property id=&quot;20300&quot; value=&quot;Slide 27 - &amp;quot;To be/exist&amp;quot;&quot;/&gt;&lt;property id=&quot;20307&quot; value=&quot;28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340</TotalTime>
  <Words>297</Words>
  <Application>Microsoft Office PowerPoint</Application>
  <PresentationFormat>On-screen Show (4:3)</PresentationFormat>
  <Paragraphs>90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Verbs: Daily Routines</vt:lpstr>
      <vt:lpstr>Wake up</vt:lpstr>
      <vt:lpstr>Brush (teeth)</vt:lpstr>
      <vt:lpstr>To Shower</vt:lpstr>
      <vt:lpstr>To have a bath</vt:lpstr>
      <vt:lpstr>To get dressed</vt:lpstr>
      <vt:lpstr>To eat</vt:lpstr>
      <vt:lpstr>To drink</vt:lpstr>
      <vt:lpstr>To do</vt:lpstr>
      <vt:lpstr>To play</vt:lpstr>
      <vt:lpstr>To play(piano)</vt:lpstr>
      <vt:lpstr>To play(drum)</vt:lpstr>
      <vt:lpstr>To play(flute)</vt:lpstr>
      <vt:lpstr>To watch/see</vt:lpstr>
      <vt:lpstr>To read</vt:lpstr>
      <vt:lpstr>To listen</vt:lpstr>
      <vt:lpstr>To swim</vt:lpstr>
      <vt:lpstr>To buy</vt:lpstr>
      <vt:lpstr>To make</vt:lpstr>
      <vt:lpstr>To sleep (go to bed)</vt:lpstr>
      <vt:lpstr>To leave</vt:lpstr>
      <vt:lpstr>To go</vt:lpstr>
      <vt:lpstr>To catch (bus etc)</vt:lpstr>
      <vt:lpstr>To arrive</vt:lpstr>
      <vt:lpstr>To return (home)</vt:lpstr>
      <vt:lpstr>To come</vt:lpstr>
      <vt:lpstr>To start</vt:lpstr>
      <vt:lpstr>To finish</vt:lpstr>
      <vt:lpstr>To be/exist</vt:lpstr>
      <vt:lpstr>To clean</vt:lpstr>
    </vt:vector>
  </TitlesOfParts>
  <Company>DET 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Wake up</dc:title>
  <dc:creator>Dot</dc:creator>
  <cp:lastModifiedBy>Bill &amp; Inge</cp:lastModifiedBy>
  <cp:revision>22</cp:revision>
  <dcterms:created xsi:type="dcterms:W3CDTF">2010-08-15T07:10:44Z</dcterms:created>
  <dcterms:modified xsi:type="dcterms:W3CDTF">2012-10-12T03:41:33Z</dcterms:modified>
</cp:coreProperties>
</file>