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DFBE-4F44-FB48-8F45-C4DFE04A77C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6148-9591-624F-BE4E-C0F1927F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7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DFBE-4F44-FB48-8F45-C4DFE04A77C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6148-9591-624F-BE4E-C0F1927F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2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DFBE-4F44-FB48-8F45-C4DFE04A77C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6148-9591-624F-BE4E-C0F1927F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1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DFBE-4F44-FB48-8F45-C4DFE04A77C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6148-9591-624F-BE4E-C0F1927F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7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DFBE-4F44-FB48-8F45-C4DFE04A77C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6148-9591-624F-BE4E-C0F1927F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0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DFBE-4F44-FB48-8F45-C4DFE04A77C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6148-9591-624F-BE4E-C0F1927F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6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DFBE-4F44-FB48-8F45-C4DFE04A77C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6148-9591-624F-BE4E-C0F1927F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7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DFBE-4F44-FB48-8F45-C4DFE04A77C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6148-9591-624F-BE4E-C0F1927F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4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DFBE-4F44-FB48-8F45-C4DFE04A77C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6148-9591-624F-BE4E-C0F1927F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2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DFBE-4F44-FB48-8F45-C4DFE04A77C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6148-9591-624F-BE4E-C0F1927F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0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DFBE-4F44-FB48-8F45-C4DFE04A77C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6148-9591-624F-BE4E-C0F1927F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5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FDFBE-4F44-FB48-8F45-C4DFE04A77C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6148-9591-624F-BE4E-C0F1927F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56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homeinteriordesigninfo.com/inspiration-design/bedroom/cool-teen-bedroom-design-inspiration/attachment/teen-room-8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homeinteriordesigninfo.com/inspiration-design/bedroom/cool-teen-bedroom-design-inspiration/attachment/teen-room-8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840" y="-1037363"/>
            <a:ext cx="7772400" cy="2387600"/>
          </a:xfrm>
        </p:spPr>
        <p:txBody>
          <a:bodyPr/>
          <a:lstStyle/>
          <a:p>
            <a:r>
              <a:rPr lang="ja-JP" altLang="en-US" dirty="0" smtClean="0"/>
              <a:t>わたしの　うち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2040" y="1442312"/>
            <a:ext cx="6858000" cy="1655762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よみましょう！！</a:t>
            </a:r>
            <a:endParaRPr lang="en-AU" sz="3200" dirty="0"/>
          </a:p>
        </p:txBody>
      </p:sp>
      <p:pic>
        <p:nvPicPr>
          <p:cNvPr id="4" name="Picture 1026" descr="hous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5" y="2045582"/>
            <a:ext cx="4981590" cy="228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ous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8" b="31768"/>
          <a:stretch>
            <a:fillRect/>
          </a:stretch>
        </p:blipFill>
        <p:spPr bwMode="auto">
          <a:xfrm rot="708197">
            <a:off x="5238534" y="3706732"/>
            <a:ext cx="3466011" cy="246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9" descr="cool-bedroom-style-for-teen-bedroo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3" b="14323"/>
          <a:stretch>
            <a:fillRect/>
          </a:stretch>
        </p:blipFill>
        <p:spPr bwMode="auto">
          <a:xfrm rot="20931151">
            <a:off x="1905046" y="4295954"/>
            <a:ext cx="3100812" cy="228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43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hous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" y="685253"/>
            <a:ext cx="696468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9305" y="4170856"/>
            <a:ext cx="77761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わたしの　うちは　とうきょうに　あります。とても　おおきい　うちです　。ちちと　ははと　いもうとと　いっしょに　すんで　います。とても　ひろい　うちです。うちのまえに　きれいな　にわが　あります。いっかいに</a:t>
            </a:r>
            <a:r>
              <a:rPr lang="en-AU" altLang="ja-JP" dirty="0" smtClean="0"/>
              <a:t>(1</a:t>
            </a:r>
            <a:r>
              <a:rPr lang="en-AU" altLang="ja-JP" baseline="30000" dirty="0" smtClean="0"/>
              <a:t>st</a:t>
            </a:r>
            <a:r>
              <a:rPr lang="en-AU" altLang="ja-JP" dirty="0" smtClean="0"/>
              <a:t> floor)</a:t>
            </a:r>
            <a:r>
              <a:rPr lang="ja-JP" altLang="en-US" dirty="0" smtClean="0"/>
              <a:t>　だいところと　いまと　おふろと　トイレがあります。にかいに</a:t>
            </a:r>
            <a:r>
              <a:rPr lang="en-AU" altLang="ja-JP" dirty="0" smtClean="0"/>
              <a:t>(2</a:t>
            </a:r>
            <a:r>
              <a:rPr lang="en-AU" altLang="ja-JP" baseline="30000" dirty="0" smtClean="0"/>
              <a:t>nd</a:t>
            </a:r>
            <a:r>
              <a:rPr lang="en-AU" altLang="ja-JP" dirty="0" smtClean="0"/>
              <a:t> floor)</a:t>
            </a:r>
            <a:r>
              <a:rPr lang="ja-JP" altLang="en-US" dirty="0" smtClean="0"/>
              <a:t>　わたしの　へやと　ちちとははの　しんし</a:t>
            </a:r>
            <a:r>
              <a:rPr lang="ja-JP" altLang="en-US" dirty="0"/>
              <a:t>つ</a:t>
            </a:r>
            <a:r>
              <a:rPr lang="ja-JP" altLang="en-US" dirty="0" smtClean="0"/>
              <a:t>と　いもうとの　へやと　トイレが　あります。わたしのへやは　いもうとのへやの　となりに　あります。わたしの　へやは　とても　あかるいです。わたしの　うちが　だいすきです。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2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use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8" b="31768"/>
          <a:stretch>
            <a:fillRect/>
          </a:stretch>
        </p:blipFill>
        <p:spPr bwMode="auto">
          <a:xfrm>
            <a:off x="78377" y="1358550"/>
            <a:ext cx="4180114" cy="296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42714" y="642876"/>
            <a:ext cx="42016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わたしは　アパートに　すんでいます。　　わたしの　うちは　バーウッドに　あります。　　わたしの　アパーとは　</a:t>
            </a:r>
            <a:endParaRPr lang="en-AU" altLang="ja-JP" sz="2000" dirty="0" smtClean="0"/>
          </a:p>
          <a:p>
            <a:r>
              <a:rPr lang="ja-JP" altLang="en-US" sz="2000" dirty="0" smtClean="0"/>
              <a:t>ちょっと　ふるいです。　でも、　あかるいです。</a:t>
            </a:r>
            <a:endParaRPr lang="en-AU" altLang="ja-JP" sz="2000" dirty="0" smtClean="0"/>
          </a:p>
          <a:p>
            <a:r>
              <a:rPr lang="ja-JP" altLang="en-US" sz="2000" dirty="0" smtClean="0"/>
              <a:t>ちちと　ははと　そぼと　いっしょに　すんでいます。</a:t>
            </a:r>
            <a:endParaRPr lang="en-AU" altLang="ja-JP" sz="2000" dirty="0" smtClean="0"/>
          </a:p>
          <a:p>
            <a:r>
              <a:rPr lang="ja-JP" altLang="en-US" sz="2000" dirty="0" smtClean="0"/>
              <a:t>アパートの　まえに　きっさてんや　みせや　こうえん　などが　あります。えきからちかいです。とても　べんりです。</a:t>
            </a:r>
            <a:endParaRPr lang="en-AU" altLang="ja-JP" sz="2000" dirty="0" smtClean="0"/>
          </a:p>
          <a:p>
            <a:r>
              <a:rPr lang="ja-JP" altLang="en-US" sz="2000" dirty="0" smtClean="0"/>
              <a:t>トイレと　おふろと　だいところと　いまが　あります。いまと　だいところは　おおきいです　。きれいな　バルコニーも　あります</a:t>
            </a:r>
            <a:r>
              <a:rPr lang="ja-JP" altLang="en-US" dirty="0" smtClean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9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ool-bedroom-style-for-teen-bedroom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3" b="14323"/>
          <a:stretch>
            <a:fillRect/>
          </a:stretch>
        </p:blipFill>
        <p:spPr bwMode="auto">
          <a:xfrm>
            <a:off x="317863" y="1600200"/>
            <a:ext cx="4214745" cy="310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02548" y="967130"/>
            <a:ext cx="366994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わたしの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へやです。　わたしの　へやは　とても　あかるいです。へやにベッドや　つくえや　いすや　ほんだなや　コンピューターなどが　あります。つくえの　よこに　ほんだなが　あります。ほんだなの　なかに　</a:t>
            </a:r>
            <a:r>
              <a:rPr lang="en-AU" altLang="ja-JP" sz="2000" dirty="0" smtClean="0"/>
              <a:t>CD</a:t>
            </a:r>
            <a:r>
              <a:rPr lang="ja-JP" altLang="en-US" sz="2000" dirty="0" smtClean="0"/>
              <a:t>が　たくさん　あります。わたしは　</a:t>
            </a:r>
            <a:r>
              <a:rPr lang="en-US" altLang="ja-JP" sz="2000" dirty="0"/>
              <a:t>J</a:t>
            </a:r>
            <a:r>
              <a:rPr lang="ja-JP" altLang="en-US" sz="2000" dirty="0" smtClean="0"/>
              <a:t>　ポップが　だいすきです。</a:t>
            </a:r>
            <a:endParaRPr lang="en-AU" altLang="ja-JP" sz="2000" dirty="0" smtClean="0"/>
          </a:p>
          <a:p>
            <a:r>
              <a:rPr lang="ja-JP" altLang="en-US" sz="2000" dirty="0" smtClean="0"/>
              <a:t>つくえの　うえに　コンピュータがあります。まいにち　コンピュータで　べんきょうします。ときどきゲームもします</a:t>
            </a:r>
            <a:r>
              <a:rPr lang="ja-JP" altLang="en-US" dirty="0" smtClean="0"/>
              <a:t>。わたしの　へやがだいすきです。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50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28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Calibri</vt:lpstr>
      <vt:lpstr>Calibri Light</vt:lpstr>
      <vt:lpstr>Office Theme</vt:lpstr>
      <vt:lpstr>わたしの　うち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Hae Sun Kim</dc:creator>
  <cp:lastModifiedBy>Inge Foley</cp:lastModifiedBy>
  <cp:revision>14</cp:revision>
  <dcterms:created xsi:type="dcterms:W3CDTF">2012-08-08T22:27:57Z</dcterms:created>
  <dcterms:modified xsi:type="dcterms:W3CDTF">2014-09-30T22:42:40Z</dcterms:modified>
</cp:coreProperties>
</file>