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653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037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759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652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714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966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51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595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126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452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06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94EF2-A9E7-43AC-9297-A2ABDC3AC6EB}" type="datetimeFigureOut">
              <a:rPr lang="en-AU" smtClean="0"/>
              <a:t>13/08/2014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304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7659" y="2420888"/>
            <a:ext cx="7772400" cy="2520280"/>
          </a:xfrm>
        </p:spPr>
        <p:txBody>
          <a:bodyPr>
            <a:noAutofit/>
          </a:bodyPr>
          <a:lstStyle/>
          <a:p>
            <a:r>
              <a:rPr lang="en-AU" sz="8800" dirty="0" err="1" smtClean="0">
                <a:solidFill>
                  <a:srgbClr val="FFC000"/>
                </a:solidFill>
              </a:rPr>
              <a:t>Tenki</a:t>
            </a:r>
            <a:r>
              <a:rPr lang="en-AU" sz="8800" dirty="0" smtClean="0"/>
              <a:t/>
            </a:r>
            <a:br>
              <a:rPr lang="en-AU" sz="8800" dirty="0" smtClean="0"/>
            </a:br>
            <a:r>
              <a:rPr lang="ja-JP" altLang="en-US" sz="8800" dirty="0"/>
              <a:t>てんき</a:t>
            </a:r>
            <a:r>
              <a:rPr lang="en-AU" sz="8800" dirty="0" smtClean="0"/>
              <a:t/>
            </a:r>
            <a:br>
              <a:rPr lang="en-AU" sz="8800" dirty="0" smtClean="0"/>
            </a:br>
            <a:r>
              <a:rPr lang="en-AU" sz="8800" dirty="0" smtClean="0">
                <a:solidFill>
                  <a:srgbClr val="0070C0"/>
                </a:solidFill>
              </a:rPr>
              <a:t>weather</a:t>
            </a:r>
            <a:endParaRPr lang="en-AU" sz="88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www-static2.spulsecdn.net/pics/00/01/11/61/1116108_1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3437861" cy="258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2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3284984"/>
            <a:ext cx="8229600" cy="1863080"/>
          </a:xfrm>
        </p:spPr>
        <p:txBody>
          <a:bodyPr>
            <a:noAutofit/>
          </a:bodyPr>
          <a:lstStyle/>
          <a:p>
            <a:r>
              <a:rPr lang="en-AU" altLang="ja-JP" sz="11500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</a:t>
            </a:r>
            <a:r>
              <a:rPr lang="en-AU" altLang="ja-JP" sz="115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AU" altLang="ja-JP" sz="115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8000" dirty="0" smtClean="0"/>
              <a:t>あめ</a:t>
            </a:r>
            <a:r>
              <a:rPr lang="en-AU" altLang="ja-JP" sz="8000" dirty="0" smtClean="0"/>
              <a:t/>
            </a:r>
            <a:br>
              <a:rPr lang="en-AU" altLang="ja-JP" sz="8000" dirty="0" smtClean="0"/>
            </a:br>
            <a:r>
              <a:rPr lang="en-AU" altLang="ja-JP" sz="8800" dirty="0" smtClean="0">
                <a:solidFill>
                  <a:schemeClr val="accent5">
                    <a:lumMod val="75000"/>
                  </a:schemeClr>
                </a:solidFill>
              </a:rPr>
              <a:t>rain</a:t>
            </a:r>
            <a:endParaRPr lang="en-AU" sz="8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8194" name="Picture 2" descr="http://images.iop.org/objects/phw/news/16/2/31/r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263"/>
            <a:ext cx="4909527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96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64704" y="1556792"/>
            <a:ext cx="8229600" cy="1143000"/>
          </a:xfrm>
        </p:spPr>
        <p:txBody>
          <a:bodyPr>
            <a:noAutofit/>
          </a:bodyPr>
          <a:lstStyle/>
          <a:p>
            <a:r>
              <a:rPr lang="en-AU" altLang="ja-JP" sz="960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kumori</a:t>
            </a:r>
            <a:r>
              <a:rPr lang="en-AU" altLang="ja-JP" sz="9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AU" altLang="ja-JP" sz="9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くもり</a:t>
            </a:r>
            <a:r>
              <a:rPr lang="en-AU" altLang="ja-JP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AU" altLang="ja-JP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altLang="ja-JP" sz="7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cloudy</a:t>
            </a:r>
            <a:endParaRPr lang="en-AU" sz="72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 descr="http://images.sodahead.com/polls/002676429/3242638059_01cloudy_t9953_xlarg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254" y="3364335"/>
            <a:ext cx="499974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98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656" y="1205880"/>
            <a:ext cx="8229600" cy="2079104"/>
          </a:xfrm>
        </p:spPr>
        <p:txBody>
          <a:bodyPr>
            <a:noAutofit/>
          </a:bodyPr>
          <a:lstStyle/>
          <a:p>
            <a:r>
              <a:rPr lang="en-AU" sz="16600" dirty="0" smtClean="0">
                <a:solidFill>
                  <a:schemeClr val="bg1"/>
                </a:solidFill>
              </a:rPr>
              <a:t>Yuki</a:t>
            </a:r>
            <a:br>
              <a:rPr lang="en-AU" sz="16600" dirty="0" smtClean="0">
                <a:solidFill>
                  <a:schemeClr val="bg1"/>
                </a:solidFill>
              </a:rPr>
            </a:br>
            <a:r>
              <a:rPr lang="ja-JP" altLang="en-US" sz="7200" dirty="0" smtClean="0"/>
              <a:t>ゆき</a:t>
            </a: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en-US" altLang="ja-JP" sz="8800" dirty="0" smtClean="0">
                <a:solidFill>
                  <a:schemeClr val="accent5"/>
                </a:solidFill>
              </a:rPr>
              <a:t>snow</a:t>
            </a:r>
            <a:endParaRPr lang="en-AU" sz="8800" dirty="0">
              <a:solidFill>
                <a:schemeClr val="accent5"/>
              </a:solidFill>
            </a:endParaRPr>
          </a:p>
        </p:txBody>
      </p:sp>
      <p:pic>
        <p:nvPicPr>
          <p:cNvPr id="10242" name="Picture 2" descr="http://rplibrary.org/wp/wp-content/uploads/2014/02/sn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84984"/>
            <a:ext cx="4450272" cy="333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2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When you want to ask somebody what the weather is like, you use the following expression: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ja-JP" sz="3600" dirty="0" smtClean="0"/>
              <a:t>How is the weather?</a:t>
            </a:r>
          </a:p>
          <a:p>
            <a:pPr algn="ctr"/>
            <a:r>
              <a:rPr lang="ja-JP" altLang="en-US" dirty="0" smtClean="0"/>
              <a:t>てんき　は　どう　です　か？</a:t>
            </a:r>
            <a:endParaRPr lang="en-US" dirty="0" smtClean="0"/>
          </a:p>
          <a:p>
            <a:pPr marL="0" indent="0" algn="ctr">
              <a:buNone/>
            </a:pPr>
            <a:r>
              <a:rPr lang="ja-JP" altLang="en-US" sz="2800" dirty="0" smtClean="0"/>
              <a:t>　　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Tenki</a:t>
            </a:r>
            <a:r>
              <a:rPr lang="ja-JP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ja-JP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ja-JP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desu</a:t>
            </a:r>
            <a:r>
              <a:rPr lang="ja-JP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                         </a:t>
            </a:r>
            <a:r>
              <a:rPr lang="en-US" sz="2400" dirty="0" smtClean="0"/>
              <a:t>topic particle                     is    </a:t>
            </a:r>
            <a:r>
              <a:rPr lang="en-US" sz="2000" dirty="0" smtClean="0"/>
              <a:t>question marker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weather                     how</a:t>
            </a:r>
            <a:endParaRPr lang="en-AU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958229" y="3717032"/>
            <a:ext cx="576064" cy="158417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60032" y="3717032"/>
            <a:ext cx="0" cy="158417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779912" y="3685091"/>
            <a:ext cx="0" cy="60800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012160" y="3685090"/>
            <a:ext cx="0" cy="60800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092280" y="3685091"/>
            <a:ext cx="0" cy="60800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1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answer that question is simple: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36327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weather or adjectives ) +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desu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ctr">
              <a:buNone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the following vocabulary about weather which will enable you to talk about weather in Japanese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445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484784"/>
            <a:ext cx="6408712" cy="2160240"/>
          </a:xfrm>
        </p:spPr>
        <p:txBody>
          <a:bodyPr>
            <a:no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Atsui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あつ</a:t>
            </a:r>
            <a:r>
              <a:rPr lang="ja-JP" alt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い</a:t>
            </a:r>
            <a:r>
              <a:rPr lang="en-US" altLang="ja-JP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8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</a:t>
            </a:r>
            <a:endParaRPr lang="en-AU" sz="8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callape.com/image/114754/hot-weather-sealcoating-tips?max_width=2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24944"/>
            <a:ext cx="3888432" cy="255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9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4692" y="1637928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Atatakai</a:t>
            </a:r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あたたか</a:t>
            </a:r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い</a:t>
            </a:r>
            <a:r>
              <a:rPr lang="en-US" altLang="ja-JP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8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</a:t>
            </a:r>
            <a:endParaRPr lang="en-AU" sz="8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www.accessnorthga.com/img/stories/2012/248745/warm_weather_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72" y="2780928"/>
            <a:ext cx="4680520" cy="350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7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2578985"/>
            <a:ext cx="8229600" cy="2144767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Hare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はれ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sunny</a:t>
            </a:r>
            <a:endParaRPr lang="en-AU" sz="96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://img2.wikia.nocookie.net/__cb20061123084859/jet/images/9/9a/Sunn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0" y="15473"/>
            <a:ext cx="4847861" cy="363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84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620813"/>
            <a:ext cx="8229600" cy="1143000"/>
          </a:xfrm>
        </p:spPr>
        <p:txBody>
          <a:bodyPr>
            <a:noAutofit/>
          </a:bodyPr>
          <a:lstStyle/>
          <a:p>
            <a:r>
              <a:rPr lang="en-AU" altLang="ja-JP" sz="7200" dirty="0" err="1" smtClean="0">
                <a:solidFill>
                  <a:schemeClr val="accent2"/>
                </a:solidFill>
              </a:rPr>
              <a:t>mushiatsui</a:t>
            </a:r>
            <a:r>
              <a:rPr lang="en-AU" altLang="ja-JP" sz="6000" dirty="0" smtClean="0"/>
              <a:t/>
            </a:r>
            <a:br>
              <a:rPr lang="en-AU" altLang="ja-JP" sz="6000" dirty="0" smtClean="0"/>
            </a:br>
            <a:r>
              <a:rPr lang="ja-JP" altLang="en-US" dirty="0" smtClean="0"/>
              <a:t>むしあつい</a:t>
            </a:r>
            <a:r>
              <a:rPr lang="en-AU" altLang="ja-JP" sz="6000" dirty="0" smtClean="0"/>
              <a:t/>
            </a:r>
            <a:br>
              <a:rPr lang="en-AU" altLang="ja-JP" sz="6000" dirty="0" smtClean="0"/>
            </a:br>
            <a:r>
              <a:rPr lang="en-AU" altLang="ja-JP" sz="6000" dirty="0" smtClean="0">
                <a:solidFill>
                  <a:schemeClr val="accent6">
                    <a:lumMod val="50000"/>
                  </a:schemeClr>
                </a:solidFill>
              </a:rPr>
              <a:t>muggy; </a:t>
            </a:r>
            <a:br>
              <a:rPr lang="en-AU" altLang="ja-JP" sz="6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AU" altLang="ja-JP" sz="6000" dirty="0" smtClean="0">
                <a:solidFill>
                  <a:schemeClr val="accent6">
                    <a:lumMod val="50000"/>
                  </a:schemeClr>
                </a:solidFill>
              </a:rPr>
              <a:t>hot and humid</a:t>
            </a:r>
            <a:endParaRPr lang="en-AU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122" name="Picture 2" descr="http://www.pomeradonews.com/wp-content/blogs.dir/10/files/2013/09/hot-300x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qcostarica.com/wp-content/uploads/2013/05/calor-5e30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61048"/>
            <a:ext cx="4284965" cy="2425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31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499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altLang="ja-JP" sz="107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suzushii</a:t>
            </a:r>
            <a:r>
              <a:rPr lang="en-AU" altLang="ja-JP" sz="107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AU" altLang="ja-JP" sz="107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6700" dirty="0" smtClean="0"/>
              <a:t>すずしい</a:t>
            </a:r>
            <a:r>
              <a:rPr lang="en-AU" altLang="ja-JP" dirty="0" smtClean="0"/>
              <a:t/>
            </a:r>
            <a:br>
              <a:rPr lang="en-AU" altLang="ja-JP" dirty="0" smtClean="0"/>
            </a:br>
            <a:endParaRPr lang="en-AU" dirty="0"/>
          </a:p>
        </p:txBody>
      </p:sp>
      <p:pic>
        <p:nvPicPr>
          <p:cNvPr id="6146" name="Picture 2" descr="http://d32ogoqmya1dw8.cloudfront.net/images/usingdata/nasaimages/legend-warm-to-cool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18"/>
          <a:stretch/>
        </p:blipFill>
        <p:spPr bwMode="auto">
          <a:xfrm>
            <a:off x="413455" y="4437112"/>
            <a:ext cx="8419851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3635896" y="2996952"/>
            <a:ext cx="987484" cy="129614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38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8229600" cy="1858218"/>
          </a:xfrm>
        </p:spPr>
        <p:txBody>
          <a:bodyPr>
            <a:noAutofit/>
          </a:bodyPr>
          <a:lstStyle/>
          <a:p>
            <a:r>
              <a:rPr lang="en-AU" altLang="ja-JP" sz="11500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samui</a:t>
            </a:r>
            <a:r>
              <a:rPr lang="en-AU" altLang="ja-JP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AU" altLang="ja-JP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5400" dirty="0" smtClean="0"/>
              <a:t>さむい</a:t>
            </a:r>
            <a:r>
              <a:rPr lang="en-AU" altLang="ja-JP" dirty="0" smtClean="0"/>
              <a:t/>
            </a:r>
            <a:br>
              <a:rPr lang="en-AU" altLang="ja-JP" dirty="0" smtClean="0"/>
            </a:br>
            <a:r>
              <a:rPr lang="en-AU" altLang="ja-JP" sz="6600" dirty="0" smtClean="0">
                <a:solidFill>
                  <a:srgbClr val="002060"/>
                </a:solidFill>
              </a:rPr>
              <a:t>cold</a:t>
            </a:r>
            <a:endParaRPr lang="en-AU" sz="6600" dirty="0">
              <a:solidFill>
                <a:srgbClr val="002060"/>
              </a:solidFill>
            </a:endParaRPr>
          </a:p>
        </p:txBody>
      </p:sp>
      <p:pic>
        <p:nvPicPr>
          <p:cNvPr id="7170" name="Picture 2" descr="http://i2.cdn.turner.com/cnn/dam/assets/140106143102-cold-weather-colds-story-to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2"/>
          <a:stretch/>
        </p:blipFill>
        <p:spPr bwMode="auto">
          <a:xfrm>
            <a:off x="179512" y="3212976"/>
            <a:ext cx="5966645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73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67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Office Theme</vt:lpstr>
      <vt:lpstr>Tenki てんき weather</vt:lpstr>
      <vt:lpstr>When you want to ask somebody what the weather is like, you use the following expression:</vt:lpstr>
      <vt:lpstr>To answer that question is simple:</vt:lpstr>
      <vt:lpstr>Atsui あつい hot</vt:lpstr>
      <vt:lpstr>Atatakai あたたかい warm</vt:lpstr>
      <vt:lpstr>Hare はれ sunny</vt:lpstr>
      <vt:lpstr>mushiatsui むしあつい muggy;  hot and humid</vt:lpstr>
      <vt:lpstr>suzushii すずしい </vt:lpstr>
      <vt:lpstr>samui さむい cold</vt:lpstr>
      <vt:lpstr>ame あめ rain</vt:lpstr>
      <vt:lpstr>kumori くもり cloudy</vt:lpstr>
      <vt:lpstr>Yuki ゆき snow</vt:lpstr>
    </vt:vector>
  </TitlesOfParts>
  <Company>ACT Department of Education and Training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Ruan, Yunshi</dc:creator>
  <cp:lastModifiedBy>Inge Foley</cp:lastModifiedBy>
  <cp:revision>11</cp:revision>
  <dcterms:created xsi:type="dcterms:W3CDTF">2014-07-24T13:25:53Z</dcterms:created>
  <dcterms:modified xsi:type="dcterms:W3CDTF">2014-08-13T04:34:59Z</dcterms:modified>
</cp:coreProperties>
</file>