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1" r:id="rId9"/>
    <p:sldId id="266" r:id="rId10"/>
    <p:sldId id="267" r:id="rId11"/>
    <p:sldId id="268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8/16/2013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wmf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2204864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ja-JP" altLang="en-US" sz="7200" b="1" dirty="0">
                <a:latin typeface="+mn-ea"/>
                <a:ea typeface="+mn-ea"/>
              </a:rPr>
              <a:t>てん</a:t>
            </a:r>
            <a:r>
              <a:rPr lang="ja-JP" altLang="en-US" sz="7200" b="1" dirty="0" smtClean="0">
                <a:latin typeface="+mn-ea"/>
                <a:ea typeface="+mn-ea"/>
              </a:rPr>
              <a:t>き</a:t>
            </a:r>
            <a:r>
              <a:rPr lang="en-US" altLang="ja-JP" sz="7200" b="1" dirty="0" smtClean="0">
                <a:latin typeface="+mn-ea"/>
                <a:ea typeface="+mn-ea"/>
              </a:rPr>
              <a:t/>
            </a:r>
            <a:br>
              <a:rPr lang="en-US" altLang="ja-JP" sz="7200" b="1" dirty="0" smtClean="0">
                <a:latin typeface="+mn-ea"/>
                <a:ea typeface="+mn-ea"/>
              </a:rPr>
            </a:br>
            <a:r>
              <a:rPr lang="ja-JP" altLang="en-US" sz="11500" b="1" dirty="0" smtClean="0">
                <a:latin typeface="+mn-ea"/>
                <a:ea typeface="+mn-ea"/>
              </a:rPr>
              <a:t>天</a:t>
            </a:r>
            <a:r>
              <a:rPr lang="ja-JP" altLang="en-US" sz="11500" b="1" dirty="0" smtClean="0">
                <a:latin typeface="+mn-ea"/>
                <a:ea typeface="+mn-ea"/>
              </a:rPr>
              <a:t>気</a:t>
            </a:r>
            <a:endParaRPr lang="en-AU" sz="7200" b="1" dirty="0">
              <a:latin typeface="+mn-ea"/>
              <a:ea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1120" y="3429000"/>
            <a:ext cx="7406640" cy="1752600"/>
          </a:xfrm>
        </p:spPr>
        <p:txBody>
          <a:bodyPr>
            <a:normAutofit lnSpcReduction="10000"/>
          </a:bodyPr>
          <a:lstStyle/>
          <a:p>
            <a:pPr algn="ctr"/>
            <a:endParaRPr lang="en-AU" altLang="ja-JP" sz="5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5400" dirty="0" smtClean="0">
                <a:latin typeface="Aharoni" panose="02010803020104030203" pitchFamily="2" charset="-79"/>
                <a:ea typeface="Adobe Fan Heiti Std B" panose="020B0700000000000000" pitchFamily="34" charset="-128"/>
                <a:cs typeface="Aharoni" panose="02010803020104030203" pitchFamily="2" charset="-79"/>
              </a:rPr>
              <a:t>Weather</a:t>
            </a:r>
            <a:endParaRPr lang="en-AU" sz="5400" dirty="0">
              <a:latin typeface="Aharoni" panose="02010803020104030203" pitchFamily="2" charset="-79"/>
              <a:ea typeface="Adobe Fan Heiti Std B" panose="020B0700000000000000" pitchFamily="34" charset="-128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6473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6600" dirty="0" smtClean="0"/>
              <a:t>さむい</a:t>
            </a:r>
            <a:endParaRPr lang="en-AU" sz="66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ja-JP" altLang="en-US" sz="4800" dirty="0" smtClean="0"/>
              <a:t>寒い　　　</a:t>
            </a:r>
            <a:r>
              <a:rPr lang="en-US" altLang="ja-JP" sz="4800" dirty="0" smtClean="0"/>
              <a:t>cold</a:t>
            </a:r>
          </a:p>
        </p:txBody>
      </p:sp>
      <p:pic>
        <p:nvPicPr>
          <p:cNvPr id="10242" name="Picture 2" descr="C:\Documents and Settings\RNE\Local Settings\Temp\Temporary Internet Files\Content.IE5\HK69H9C8\MP90043092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00" y="1052736"/>
            <a:ext cx="4613188" cy="362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67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dirty="0"/>
              <a:t>あたたか</a:t>
            </a:r>
            <a:r>
              <a:rPr lang="ja-JP" altLang="en-US" sz="4000" dirty="0" smtClean="0"/>
              <a:t>い</a:t>
            </a:r>
            <a:endParaRPr lang="en-AU" sz="40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ja-JP" altLang="en-US" sz="4400" dirty="0"/>
              <a:t>暖か</a:t>
            </a:r>
            <a:r>
              <a:rPr lang="ja-JP" altLang="en-US" sz="4400" dirty="0" smtClean="0"/>
              <a:t>い　　</a:t>
            </a:r>
            <a:r>
              <a:rPr lang="en-US" altLang="ja-JP" sz="4400" dirty="0" smtClean="0"/>
              <a:t>warm</a:t>
            </a:r>
          </a:p>
        </p:txBody>
      </p:sp>
      <p:sp>
        <p:nvSpPr>
          <p:cNvPr id="7" name="Picture Placeholder 2"/>
          <p:cNvSpPr txBox="1">
            <a:spLocks/>
          </p:cNvSpPr>
          <p:nvPr/>
        </p:nvSpPr>
        <p:spPr>
          <a:xfrm>
            <a:off x="827584" y="112474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</p:sp>
      <p:pic>
        <p:nvPicPr>
          <p:cNvPr id="8" name="Picture 2" descr="C:\Documents and Settings\RNE\Local Settings\Temp\Temporary Internet Files\Content.IE5\H2EEJNRL\MC90031112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46077"/>
            <a:ext cx="4464496" cy="344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98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120" y="1066800"/>
            <a:ext cx="3384376" cy="1981200"/>
          </a:xfrm>
        </p:spPr>
        <p:txBody>
          <a:bodyPr/>
          <a:lstStyle/>
          <a:p>
            <a:r>
              <a:rPr lang="ja-JP" altLang="en-US" sz="6000" dirty="0"/>
              <a:t>すずし</a:t>
            </a:r>
            <a:r>
              <a:rPr lang="ja-JP" altLang="en-US" sz="6000" dirty="0" smtClean="0"/>
              <a:t>い</a:t>
            </a:r>
            <a:endParaRPr lang="en-AU" sz="60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ja-JP" altLang="en-US" sz="4800" dirty="0"/>
              <a:t>涼しい</a:t>
            </a:r>
            <a:r>
              <a:rPr lang="ja-JP" altLang="en-US" sz="4800" dirty="0" smtClean="0"/>
              <a:t>　　</a:t>
            </a:r>
            <a:r>
              <a:rPr lang="en-US" altLang="ja-JP" sz="4800" dirty="0" smtClean="0"/>
              <a:t>cool</a:t>
            </a:r>
          </a:p>
        </p:txBody>
      </p:sp>
      <p:pic>
        <p:nvPicPr>
          <p:cNvPr id="10243" name="Picture 3" descr="C:\Documents and Settings\RNE\Local Settings\Temp\Temporary Internet Files\Content.IE5\L0MF75HV\MP90040228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0" y="1124744"/>
            <a:ext cx="437124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8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7200" dirty="0" smtClean="0"/>
              <a:t>ど</a:t>
            </a:r>
            <a:endParaRPr lang="en-AU" sz="72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ja-JP" altLang="en-US" sz="4400" dirty="0" smtClean="0"/>
              <a:t>度　　</a:t>
            </a:r>
            <a:r>
              <a:rPr lang="en-US" altLang="ja-JP" sz="4400" dirty="0" smtClean="0"/>
              <a:t>degrees</a:t>
            </a:r>
            <a:r>
              <a:rPr lang="ja-JP" altLang="en-US" sz="3200" dirty="0" smtClean="0"/>
              <a:t>　</a:t>
            </a:r>
            <a:endParaRPr lang="en-AU" sz="3200" dirty="0"/>
          </a:p>
        </p:txBody>
      </p:sp>
      <p:pic>
        <p:nvPicPr>
          <p:cNvPr id="11266" name="Picture 2" descr="C:\Documents and Settings\RNE\Local Settings\Temp\Temporary Internet Files\Content.IE5\HK69H9C8\MP90040098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32" y="1124744"/>
            <a:ext cx="446454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50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104" y="1066800"/>
            <a:ext cx="3456384" cy="1981200"/>
          </a:xfrm>
        </p:spPr>
        <p:txBody>
          <a:bodyPr/>
          <a:lstStyle/>
          <a:p>
            <a:r>
              <a:rPr lang="ja-JP" altLang="en-US" sz="6000" dirty="0"/>
              <a:t>マイナス</a:t>
            </a:r>
            <a:endParaRPr lang="en-AU" sz="60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1004664"/>
          </a:xfrm>
        </p:spPr>
        <p:txBody>
          <a:bodyPr>
            <a:normAutofit/>
          </a:bodyPr>
          <a:lstStyle/>
          <a:p>
            <a:r>
              <a:rPr lang="ja-JP" altLang="en-US" sz="4400" dirty="0" smtClean="0"/>
              <a:t>マイナス </a:t>
            </a:r>
            <a:r>
              <a:rPr lang="en-US" altLang="ja-JP" sz="4400" dirty="0" smtClean="0"/>
              <a:t>2 </a:t>
            </a:r>
            <a:r>
              <a:rPr lang="ja-JP" altLang="en-US" sz="4400" dirty="0" smtClean="0"/>
              <a:t>ど</a:t>
            </a:r>
            <a:endParaRPr lang="en-US" altLang="ja-JP" sz="4400" dirty="0" smtClean="0"/>
          </a:p>
          <a:p>
            <a:endParaRPr lang="en-US" altLang="ja-JP" sz="3600" dirty="0" smtClean="0"/>
          </a:p>
          <a:p>
            <a:r>
              <a:rPr lang="en-US" sz="3600" dirty="0" smtClean="0"/>
              <a:t>Minus 2 degrees</a:t>
            </a:r>
            <a:endParaRPr lang="en-AU" sz="3600" dirty="0"/>
          </a:p>
        </p:txBody>
      </p:sp>
      <p:pic>
        <p:nvPicPr>
          <p:cNvPr id="12291" name="Picture 3" descr="C:\Documents and Settings\RNE\Local Settings\Temp\Temporary Internet Files\Content.IE5\H2EEJNRL\MC9002857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4536504" cy="348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9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6000" dirty="0" smtClean="0"/>
              <a:t>はれ</a:t>
            </a:r>
            <a:endParaRPr lang="en-AU" sz="600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99646" y="4869160"/>
            <a:ext cx="4419600" cy="762000"/>
          </a:xfrm>
        </p:spPr>
        <p:txBody>
          <a:bodyPr>
            <a:normAutofit/>
          </a:bodyPr>
          <a:lstStyle/>
          <a:p>
            <a:r>
              <a:rPr lang="ja-JP" altLang="en-US" sz="4400" dirty="0"/>
              <a:t> </a:t>
            </a:r>
            <a:r>
              <a:rPr lang="ja-JP" altLang="en-US" sz="4400" dirty="0" smtClean="0"/>
              <a:t>     </a:t>
            </a:r>
            <a:r>
              <a:rPr lang="ja-JP" altLang="en-US" sz="2800" dirty="0" smtClean="0"/>
              <a:t>　</a:t>
            </a:r>
            <a:r>
              <a:rPr lang="en-US" altLang="ja-JP" sz="2800" dirty="0" smtClean="0"/>
              <a:t>Fine/sunny</a:t>
            </a:r>
            <a:endParaRPr lang="en-AU" sz="2800" dirty="0"/>
          </a:p>
        </p:txBody>
      </p:sp>
      <p:pic>
        <p:nvPicPr>
          <p:cNvPr id="1027" name="Picture 3" descr="C:\Documents and Settings\RNE\Local Settings\Temp\Temporary Internet Files\Content.IE5\B05XMSNC\MP90043887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446449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68144" y="3537488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200" dirty="0"/>
              <a:t>晴れ</a:t>
            </a:r>
            <a:endParaRPr lang="en-AU" sz="7200" dirty="0"/>
          </a:p>
        </p:txBody>
      </p:sp>
    </p:spTree>
    <p:extLst>
      <p:ext uri="{BB962C8B-B14F-4D97-AF65-F5344CB8AC3E}">
        <p14:creationId xmlns:p14="http://schemas.microsoft.com/office/powerpoint/2010/main" val="404531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6000" dirty="0" smtClean="0"/>
              <a:t>くもり</a:t>
            </a:r>
            <a:endParaRPr lang="en-AU" sz="600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ja-JP" altLang="en-US" sz="2800" dirty="0" smtClean="0"/>
              <a:t>　　　　</a:t>
            </a:r>
            <a:r>
              <a:rPr lang="en-US" altLang="ja-JP" sz="2800" dirty="0" smtClean="0"/>
              <a:t>Cloudy</a:t>
            </a:r>
            <a:endParaRPr lang="en-AU" sz="2800" dirty="0"/>
          </a:p>
        </p:txBody>
      </p:sp>
      <p:pic>
        <p:nvPicPr>
          <p:cNvPr id="1026" name="Picture 2" descr="C:\Documents and Settings\RNE\Local Settings\Temp\Temporary Internet Files\Content.IE5\IP93BGPG\MC90044114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36" y="1211082"/>
            <a:ext cx="4402943" cy="337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RNE\Local Settings\Temp\Temporary Internet Files\Content.IE5\L0MF75HV\MP90044875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35" y="1211082"/>
            <a:ext cx="4402944" cy="337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72200" y="3565465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0" dirty="0"/>
              <a:t>曇り</a:t>
            </a:r>
            <a:endParaRPr lang="en-AU" sz="6000" dirty="0"/>
          </a:p>
        </p:txBody>
      </p:sp>
    </p:spTree>
    <p:extLst>
      <p:ext uri="{BB962C8B-B14F-4D97-AF65-F5344CB8AC3E}">
        <p14:creationId xmlns:p14="http://schemas.microsoft.com/office/powerpoint/2010/main" val="201316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6000" dirty="0"/>
              <a:t>かぜ</a:t>
            </a:r>
            <a:endParaRPr lang="en-AU" sz="600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ja-JP" altLang="en-US" sz="2800" dirty="0" smtClean="0"/>
              <a:t>       　</a:t>
            </a:r>
            <a:r>
              <a:rPr lang="ja-JP" altLang="en-US" sz="2800" dirty="0"/>
              <a:t> </a:t>
            </a:r>
            <a:r>
              <a:rPr lang="ja-JP" altLang="en-US" sz="2800" dirty="0" smtClean="0"/>
              <a:t>   </a:t>
            </a:r>
            <a:r>
              <a:rPr lang="en-US" altLang="ja-JP" sz="2800" dirty="0" smtClean="0"/>
              <a:t>Windy</a:t>
            </a:r>
            <a:endParaRPr lang="en-AU" sz="2800" dirty="0"/>
          </a:p>
        </p:txBody>
      </p:sp>
      <p:pic>
        <p:nvPicPr>
          <p:cNvPr id="1026" name="Picture 2" descr="C:\Documents and Settings\RNE\Local Settings\Temp\Temporary Internet Files\Content.IE5\IP93BGPG\MC90044114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36" y="1211082"/>
            <a:ext cx="4402943" cy="337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RNE\Local Settings\Temp\Temporary Internet Files\Content.IE5\L0MF75HV\MP90044875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35" y="1211082"/>
            <a:ext cx="4402944" cy="337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~1\RNE\LOCALS~1\Temp\Temporary Internet Files\Content.IE5\0ORG84QT\MP91022097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35" y="1279204"/>
            <a:ext cx="4383200" cy="337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56176" y="3134578"/>
            <a:ext cx="180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00" dirty="0" smtClean="0"/>
              <a:t>風</a:t>
            </a:r>
            <a:endParaRPr lang="en-AU" sz="8800" dirty="0"/>
          </a:p>
        </p:txBody>
      </p:sp>
    </p:spTree>
    <p:extLst>
      <p:ext uri="{BB962C8B-B14F-4D97-AF65-F5344CB8AC3E}">
        <p14:creationId xmlns:p14="http://schemas.microsoft.com/office/powerpoint/2010/main" val="11816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6000" dirty="0"/>
              <a:t>あめ</a:t>
            </a:r>
            <a:endParaRPr lang="en-AU" sz="600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ja-JP" altLang="en-US" sz="2800" dirty="0" smtClean="0"/>
              <a:t>　　　　</a:t>
            </a:r>
            <a:r>
              <a:rPr lang="ja-JP" altLang="en-US" sz="2800" dirty="0"/>
              <a:t>　</a:t>
            </a:r>
            <a:r>
              <a:rPr lang="en-US" altLang="ja-JP" sz="2800" dirty="0" smtClean="0"/>
              <a:t>Rain</a:t>
            </a:r>
            <a:endParaRPr lang="en-AU" sz="2800" dirty="0"/>
          </a:p>
        </p:txBody>
      </p:sp>
      <p:pic>
        <p:nvPicPr>
          <p:cNvPr id="1026" name="Picture 2" descr="C:\Documents and Settings\RNE\Local Settings\Temp\Temporary Internet Files\Content.IE5\IP93BGPG\MC90044114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36" y="1211082"/>
            <a:ext cx="4402943" cy="337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RNE\Local Settings\Temp\Temporary Internet Files\Content.IE5\L0MF75HV\MP90044875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35" y="1211082"/>
            <a:ext cx="4402944" cy="337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~1\RNE\LOCALS~1\Temp\Temporary Internet Files\Content.IE5\0ORG84QT\MP91022097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35" y="1279204"/>
            <a:ext cx="4383200" cy="337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 and Settings\RNE\Local Settings\Temp\Temporary Internet Files\Content.IE5\IP93BGPG\MC900435562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34" y="1211081"/>
            <a:ext cx="4402945" cy="346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28184" y="3244334"/>
            <a:ext cx="13131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800" dirty="0"/>
              <a:t>雨</a:t>
            </a:r>
            <a:endParaRPr lang="en-AU" sz="8800" dirty="0"/>
          </a:p>
        </p:txBody>
      </p:sp>
    </p:spTree>
    <p:extLst>
      <p:ext uri="{BB962C8B-B14F-4D97-AF65-F5344CB8AC3E}">
        <p14:creationId xmlns:p14="http://schemas.microsoft.com/office/powerpoint/2010/main" val="297898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6000" dirty="0"/>
              <a:t>ひょう</a:t>
            </a:r>
            <a:endParaRPr lang="en-AU" sz="6000" dirty="0"/>
          </a:p>
        </p:txBody>
      </p:sp>
      <p:pic>
        <p:nvPicPr>
          <p:cNvPr id="8194" name="Picture 2" descr="http://t1.gstatic.com/images?q=tbn:ANd9GcTUxdY-0-0pzDv7yGowz-pOFw2WhQytIjO9sp4OCniuFb2KGH1bcw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" r="290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ja-JP" altLang="en-US" sz="2800" dirty="0" smtClean="0"/>
              <a:t>　　　　</a:t>
            </a:r>
            <a:r>
              <a:rPr lang="ja-JP" altLang="en-US" sz="2800" dirty="0"/>
              <a:t>　</a:t>
            </a:r>
            <a:r>
              <a:rPr lang="en-US" altLang="ja-JP" sz="2800" dirty="0" smtClean="0"/>
              <a:t>Hail</a:t>
            </a:r>
            <a:endParaRPr lang="en-AU" sz="2800" dirty="0"/>
          </a:p>
        </p:txBody>
      </p:sp>
      <p:sp>
        <p:nvSpPr>
          <p:cNvPr id="2" name="Rectangle 1"/>
          <p:cNvSpPr/>
          <p:nvPr/>
        </p:nvSpPr>
        <p:spPr>
          <a:xfrm>
            <a:off x="6732240" y="3254149"/>
            <a:ext cx="13131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800" dirty="0"/>
              <a:t>雹</a:t>
            </a:r>
            <a:endParaRPr lang="en-AU" sz="8800" dirty="0"/>
          </a:p>
        </p:txBody>
      </p:sp>
    </p:spTree>
    <p:extLst>
      <p:ext uri="{BB962C8B-B14F-4D97-AF65-F5344CB8AC3E}">
        <p14:creationId xmlns:p14="http://schemas.microsoft.com/office/powerpoint/2010/main" val="227018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dirty="0" smtClean="0"/>
              <a:t>～が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smtClean="0"/>
              <a:t>ふり</a:t>
            </a:r>
            <a:r>
              <a:rPr lang="ja-JP" altLang="en-US" sz="4000" dirty="0"/>
              <a:t>ます</a:t>
            </a:r>
            <a:endParaRPr lang="en-AU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ja-JP" altLang="en-US" sz="2800" dirty="0" smtClean="0"/>
              <a:t>～が降ります</a:t>
            </a:r>
            <a:r>
              <a:rPr lang="ja-JP" altLang="en-US" sz="2800" dirty="0"/>
              <a:t> </a:t>
            </a:r>
            <a:r>
              <a:rPr lang="en-US" altLang="ja-JP" sz="2800" dirty="0" smtClean="0"/>
              <a:t>It is or it will                     		    rain/snow/hail</a:t>
            </a:r>
            <a:endParaRPr lang="en-A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4032448" cy="313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50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2722240"/>
          </a:xfrm>
        </p:spPr>
        <p:txBody>
          <a:bodyPr/>
          <a:lstStyle/>
          <a:p>
            <a:r>
              <a:rPr lang="ja-JP" altLang="en-US" sz="6000" dirty="0"/>
              <a:t>くもり</a:t>
            </a:r>
            <a:r>
              <a:rPr lang="en-US" altLang="ja-JP" sz="6000" dirty="0" smtClean="0"/>
              <a:t/>
            </a:r>
            <a:br>
              <a:rPr lang="en-US" altLang="ja-JP" sz="6000" dirty="0" smtClean="0"/>
            </a:br>
            <a:r>
              <a:rPr lang="ja-JP" altLang="en-US" sz="7200" u="sng" dirty="0" smtClean="0"/>
              <a:t>のち</a:t>
            </a:r>
            <a:r>
              <a:rPr lang="en-US" altLang="ja-JP" sz="6000" dirty="0" smtClean="0"/>
              <a:t/>
            </a:r>
            <a:br>
              <a:rPr lang="en-US" altLang="ja-JP" sz="6000" dirty="0" smtClean="0"/>
            </a:br>
            <a:r>
              <a:rPr lang="ja-JP" altLang="en-US" sz="6000" dirty="0" smtClean="0"/>
              <a:t>は</a:t>
            </a:r>
            <a:r>
              <a:rPr lang="ja-JP" altLang="en-US" sz="6000" dirty="0"/>
              <a:t>れ</a:t>
            </a:r>
            <a:endParaRPr lang="en-AU" sz="6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597896" cy="860648"/>
          </a:xfrm>
        </p:spPr>
        <p:txBody>
          <a:bodyPr>
            <a:normAutofit fontScale="92500"/>
          </a:bodyPr>
          <a:lstStyle/>
          <a:p>
            <a:r>
              <a:rPr lang="ja-JP" altLang="en-US" sz="6000" dirty="0" smtClean="0"/>
              <a:t>曇りのち晴れ</a:t>
            </a:r>
            <a:r>
              <a:rPr lang="en-US" altLang="ja-JP" sz="6000" dirty="0" smtClean="0"/>
              <a:t> </a:t>
            </a:r>
          </a:p>
          <a:p>
            <a:endParaRPr lang="en-US" altLang="ja-JP" sz="2800" dirty="0"/>
          </a:p>
          <a:p>
            <a:r>
              <a:rPr lang="en-US" altLang="ja-JP" sz="2800" dirty="0" smtClean="0"/>
              <a:t>cloudy then fine</a:t>
            </a:r>
            <a:endParaRPr lang="en-A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446449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5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6600" dirty="0"/>
              <a:t>あつい</a:t>
            </a:r>
            <a:endParaRPr lang="en-AU" sz="6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ja-JP" altLang="en-US" sz="4800" dirty="0" smtClean="0"/>
              <a:t>厚い　　　</a:t>
            </a:r>
            <a:r>
              <a:rPr lang="en-US" altLang="ja-JP" sz="4800" dirty="0" smtClean="0"/>
              <a:t>hot</a:t>
            </a:r>
          </a:p>
        </p:txBody>
      </p:sp>
      <p:sp>
        <p:nvSpPr>
          <p:cNvPr id="5" name="AutoShape 2" descr="data:image/jpeg;base64,/9j/4AAQSkZJRgABAQAAAQABAAD/2wCEAAkGBwgHBgkIBwgKCgkLDRYPDQwMDRsUFRAWIB0iIiAdHx8kKDQsJCYxJx8fLT0tMTU3Ojo6Iys/RD84QzQ5OjcBCgoKDQwNGg8PGjclHyU3Nzc3Nzc3Nzc3Nzc3Nzc3Nzc3Nzc3Nzc3Nzc3Nzc3Nzc3Nzc3Nzc3Nzc3Nzc3Nzc3N//AABEIAFkAdwMBIgACEQEDEQH/xAAbAAACAgMBAAAAAAAAAAAAAAAFBgMEAAECB//EAD0QAAIBAwIDBgIGCAYDAAAAAAECAwAEEQUhEjFBBhMiUYGhYXEUFTKRwdEjNEJScpKisTVDU2Lh8CQlM//EABoBAAMBAQEBAAAAAAAAAAAAAAMEBQIBBgD/xAAoEQACAgICAgAEBwAAAAAAAAABAgADBBESITFBIjJRcQUTIzNCocH/2gAMAwEAAhEDEQA/ALndHzrOE9a7d+HauFYGvBansuU1w1vuWfCIpZmOAB1NTIF67CiVpp7x4lubSVw4HBwNgr6fGj49JtfXqBuv4LAN32YLZ4ZykgGT3sZC+jeXzFU00O/iYYiWUHk0Tgg/j7U9BFQiOO4kD5wBKPtH1AJ9DS/aN9adoproAPb2CmOHGwZz9ph7/wBNXvykI1Eq7rOzvoSrbRyQMBNG8Z8nXFEQRgUW72OMBXaWLjO3EOMbb/EUPvnTvBwGMgKPEi8Ib44pK/GCfEDG6Mk2HiRICaxeW1DXveO57pDy50StWEi7VwVlR3Fr7Ax0JxKNqo3DBBvV+4IQEmgl9PgHevtFjHMZAq7MpXs3Pehb5dsmtXF13svAmTXLSlCF4ct1pgVFRCtkrOwmeYrKsIhIBxWVgwRuEaJnTgJJGaqJOOLAqG4mRoz0NR6JaSajdsoB7qPeQ5xnyGfjSdeMW6i7XhRsxl0qOPhW5uw3c58AHXHNj8BRqzijAL213MwIOFkbixvucHfnn76r2jXkZWN4ojEFz4Ty22UcuW25HWt3N7GyiJ4CG6B0Bx6jIqnXjitdCT3uLtsyp2n1d7CwaJZF7+bwIyDBHmcZPIe+K50qyTTdNihkEiPjjcrkDiPxG23LfypetR9ddoxJnNrab+YODt959hT1FFNIjZKMiJxEgFSPTfPtRlXXxQtjBUCe/J/yUVaZpcWt5C/hGUkwefI7fD76D6hLxPOw58Rq2ZbT6Xxz2TRzLmQOVxnhJwSdvLO/mPOhKy94NzknnQ8lfEPh/wAjIOy+myajqwjZiFJJc9Qo54povLKaTW7u1t8KI7dfokR8K/s5x/V61R7OXMWmakHl2SRShPlnG/tTvd2MF4qGZMshyjqSGX5Eb1Gzch67t+tdRGwlHnm+ovJEzJOjRuOasMEUtalK8gKpT529s71YoZjiWBMqZAoDLnlxfn8aRJgEG+9UMRhYgcSiMjlTuNfZfsbb2elNrGqp30ncmaO3OygYyOLzJ8qhs1sxD9cazbxzCRjFbW0ShUAHM4HQZr0LT2+maTbPMi/prdS6423UZGK877R6PNo90kQkeSzYH6PxHPCM5K+/rUnHyGyLXWxtHf8AX0Eno2zowLOEeZ2jXhQsSq+Q8qytsKyrAGox3IpYJbi4SCDxPIcAfjTTaadbR28dlb3CrNBl2KkFuMjHERz6+4+Fb0LSXtITc3K/p5eY/cHl+dXILG3geWRVKmTPE3GdgSScHO25J2p6tAo3FCSepbihuYoESOdZCBv3oPiOc7HOw3x1oXr9y1lp7vLwxzyEohDZAGMluQ5DJ+6qc/aa1s5u7truW6APiXuQ4HybK/jQy71aLV9Wt5LgGCwVghMu3+4g4/eIUfIVprAQAJurFs3yI6hrs1ZxW9giS4Se4xK0YfhZR+yNt9h75pzsbV4xcpbuxdolASRtuW+5BPXrSvHf2eozmELE4JyI3G/8po/Lpt0YIbjSpTGycJdQ7HDKuMYzy2G3tX1q9cYtYzMxJle70Ke6drSeRoY5CcOoBJABz1/hPrjpQ+bsfdWnjt7gXCKM8JXhb086YtFmuZzw37q88SHcHmCfkN9h060XIyKiZeTelvHfibqvevwZ5XMTJdBFB8O2MV6fbqVgjVuYUA/dQeLRI5Ndnv3QKgYFB+82Bv8AfmjvKl85xaFAmrbObbgntO0SaDfNN9nuSB/F098V5/2b7L3WrXcdzeRtHZKcktt3nwX869LuHtGZe/aFipyA5Bwa2Ly15CeL+YUvXk2UVFEHZ9zg5a0JKFCqAAAByA6UuduY420hWfHGso4D6HPtTGGDjKEEeYNKnaLs9qusTg/WMCQKfCndEcPvufWkcXit4Z20BOpoNszz+4lSIeJhWU96T2JsLF++vXN9Nj/MXCL54Xr61urD/i1CnQBMZNv0EtSsqqYl3UnINJvb28eKO3so2KxygvLj9oAjA+XP2phXU4J0UKrq69VHECPTf2oH2ktItYgXuZE7+HPAc7HPMHy6Ve1yU6ncZ6w4LQFpy27JvgEVfv4ILKD9LbmS1nAcfOl6KK7sZuGaGRRnqNj6016Zqc99bLYJESRsD0x8+QpG1GHqWLL01seJe7HRfXcLQxWK9zbnh8QBBB5ZzTc+ialFdW09pc92kIGY0Y7gdMcjnYb1d7LaaNN08IzK0rnicr5+VGqMt7AAanmr7NuePiLOlpKNckEmQQhLg9OX5UwgAVEIlFy84HjZQp9M1BPc8T91Gdh9o0k2sm4kTGuXiSXFzw5WIcTefQUKuTNL9uRseXSiqQrw8qrzQimXxlrWHqZVMByQ1A8NGJLeq0luamO4B1KCXCCx3sJ4onZD8DV21154yEvhxL/qKNx8xUcsRHOqU8YI5Uu6o/zCEatLB2I1LKksYkjYMh5EVlJ9lqEumSnHjibmhPvWUi+E4Pw9iJNSynQitHBJw7EjFUmmlSY4Ykirg1AuuFTFcQW5dizDc716ZbmSVDjo3epbtL52AWUMPlv/AM0x6RHby78YMn7uKWJJI7fGd28qMdnbO61SfESBYk3eRuQ/M1s5jIvJ/EUuqpX3qNltK0Ug4WwRyIpjtp++gD9RsfnQaHRkjAJuJ2cDmxBH9vxqfTzcxSzQShCowVcZ8QOfyoDfiOPapIOiJJdRvqTajc/RrYsD422WhdrLvUPaC5P0xIs7IuT8zUNk+W+FCxG4JyPuO1Vfp7+sZYJcrW2XNV7Y7Credq7fl7Goqw0ZE0e1QSRDFWzUT8qk2WdzqkwTcRbGhdwvCaOXA50HvQMGvq23KNDQPcpmsrcpFZTQJ1NnzFh4jHAzopJGP713BfRvGQg8eMYon/lN8qBQfrzfOnq1DA7jOXY1faxv07QNP7QML3vpLa4x/wCRbqARxea55A+1Oun2UGn2ywWycKLz8yfM0kdlv8Yg/wC9KZO1v6hH/H+FR8lXe0VlupFs3vW4erKEdmv1D1oxSpTixG4I9RO1x/8A2s4PTAH3CssH8Vb1z/Frj5j+wrmx/wDoKuL+0PtKifIPtGO1bwiroORVG25Cry8qm2eZPt8zdROdqkqKXlQGmFlK4bnQe+bwmi8/Kg9/9g0ape5Qp6EByvWVt6ynuM+Ldz//2Q=="/>
          <p:cNvSpPr>
            <a:spLocks noChangeAspect="1" noChangeArrowheads="1"/>
          </p:cNvSpPr>
          <p:nvPr/>
        </p:nvSpPr>
        <p:spPr bwMode="auto">
          <a:xfrm>
            <a:off x="0" y="-403225"/>
            <a:ext cx="11334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38" y="1124745"/>
            <a:ext cx="4378734" cy="349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9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90</Words>
  <Application>Microsoft Office PowerPoint</Application>
  <PresentationFormat>On-screen Show (4:3)</PresentationFormat>
  <Paragraphs>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Adobe Fan Heiti Std B</vt:lpstr>
      <vt:lpstr>HGｺﾞｼｯｸE</vt:lpstr>
      <vt:lpstr>Aharoni</vt:lpstr>
      <vt:lpstr>Arial</vt:lpstr>
      <vt:lpstr>Gill Sans MT</vt:lpstr>
      <vt:lpstr>Verdana</vt:lpstr>
      <vt:lpstr>Wingdings 2</vt:lpstr>
      <vt:lpstr>Solstice</vt:lpstr>
      <vt:lpstr>てんき 天気</vt:lpstr>
      <vt:lpstr>はれ</vt:lpstr>
      <vt:lpstr>くもり</vt:lpstr>
      <vt:lpstr>かぜ</vt:lpstr>
      <vt:lpstr>あめ</vt:lpstr>
      <vt:lpstr>ひょう</vt:lpstr>
      <vt:lpstr>～が ふります</vt:lpstr>
      <vt:lpstr>くもり のち はれ</vt:lpstr>
      <vt:lpstr>あつい</vt:lpstr>
      <vt:lpstr>さむい</vt:lpstr>
      <vt:lpstr>あたたかい</vt:lpstr>
      <vt:lpstr>すずしい</vt:lpstr>
      <vt:lpstr>ど</vt:lpstr>
      <vt:lpstr>マイナス</vt:lpstr>
    </vt:vector>
  </TitlesOfParts>
  <Company>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天気　　　　てんき</dc:title>
  <dc:creator>HPNB-MASTER1</dc:creator>
  <cp:lastModifiedBy>billinge</cp:lastModifiedBy>
  <cp:revision>13</cp:revision>
  <dcterms:created xsi:type="dcterms:W3CDTF">2012-10-22T22:44:07Z</dcterms:created>
  <dcterms:modified xsi:type="dcterms:W3CDTF">2013-08-16T03:30:05Z</dcterms:modified>
</cp:coreProperties>
</file>