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4688-9D80-4DFE-9F61-0B4334E9D35C}" type="datetimeFigureOut">
              <a:rPr lang="en-AU" smtClean="0"/>
              <a:t>30/09/2014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D46A-30F8-4037-AC35-7B37FF23D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886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4688-9D80-4DFE-9F61-0B4334E9D35C}" type="datetimeFigureOut">
              <a:rPr lang="en-AU" smtClean="0"/>
              <a:t>30/09/2014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D46A-30F8-4037-AC35-7B37FF23D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686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4688-9D80-4DFE-9F61-0B4334E9D35C}" type="datetimeFigureOut">
              <a:rPr lang="en-AU" smtClean="0"/>
              <a:t>30/09/2014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D46A-30F8-4037-AC35-7B37FF23D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448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4688-9D80-4DFE-9F61-0B4334E9D35C}" type="datetimeFigureOut">
              <a:rPr lang="en-AU" smtClean="0"/>
              <a:t>30/09/2014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D46A-30F8-4037-AC35-7B37FF23D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248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4688-9D80-4DFE-9F61-0B4334E9D35C}" type="datetimeFigureOut">
              <a:rPr lang="en-AU" smtClean="0"/>
              <a:t>30/09/2014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D46A-30F8-4037-AC35-7B37FF23D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68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4688-9D80-4DFE-9F61-0B4334E9D35C}" type="datetimeFigureOut">
              <a:rPr lang="en-AU" smtClean="0"/>
              <a:t>30/09/2014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D46A-30F8-4037-AC35-7B37FF23D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057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4688-9D80-4DFE-9F61-0B4334E9D35C}" type="datetimeFigureOut">
              <a:rPr lang="en-AU" smtClean="0"/>
              <a:t>30/09/2014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D46A-30F8-4037-AC35-7B37FF23D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8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4688-9D80-4DFE-9F61-0B4334E9D35C}" type="datetimeFigureOut">
              <a:rPr lang="en-AU" smtClean="0"/>
              <a:t>30/09/2014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D46A-30F8-4037-AC35-7B37FF23D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75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4688-9D80-4DFE-9F61-0B4334E9D35C}" type="datetimeFigureOut">
              <a:rPr lang="en-AU" smtClean="0"/>
              <a:t>30/09/2014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D46A-30F8-4037-AC35-7B37FF23D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52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4688-9D80-4DFE-9F61-0B4334E9D35C}" type="datetimeFigureOut">
              <a:rPr lang="en-AU" smtClean="0"/>
              <a:t>30/09/2014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D46A-30F8-4037-AC35-7B37FF23D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168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4688-9D80-4DFE-9F61-0B4334E9D35C}" type="datetimeFigureOut">
              <a:rPr lang="en-AU" smtClean="0"/>
              <a:t>30/09/2014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D46A-30F8-4037-AC35-7B37FF23D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715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44688-9D80-4DFE-9F61-0B4334E9D35C}" type="datetimeFigureOut">
              <a:rPr lang="en-AU" smtClean="0"/>
              <a:t>30/09/2014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ED46A-30F8-4037-AC35-7B37FF23D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07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ja-JP" altLang="en-US" sz="6600" b="1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  <a:t>ほげい</a:t>
            </a:r>
            <a:endParaRPr lang="en-AU" sz="6600" b="1" dirty="0">
              <a:latin typeface="NtMotoyaKyotai" panose="02020300000000000000" pitchFamily="18" charset="-128"/>
              <a:ea typeface="NtMotoyaKyotai" panose="02020300000000000000" pitchFamily="18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1752600"/>
          </a:xfrm>
        </p:spPr>
        <p:txBody>
          <a:bodyPr/>
          <a:lstStyle/>
          <a:p>
            <a:r>
              <a:rPr lang="en-AU" dirty="0" smtClean="0"/>
              <a:t>Whaling</a:t>
            </a:r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2953122" cy="223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3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ja-JP" altLang="en-US" sz="6000" b="1" dirty="0" smtClean="0">
                <a:solidFill>
                  <a:srgbClr val="FF0000"/>
                </a:solidFill>
                <a:latin typeface="NtMotoyaKyotai" panose="02020300000000000000" pitchFamily="18" charset="-128"/>
                <a:ea typeface="NtMotoyaKyotai" panose="02020300000000000000" pitchFamily="18" charset="-128"/>
              </a:rPr>
              <a:t>くじ</a:t>
            </a:r>
            <a:r>
              <a:rPr lang="ja-JP" altLang="en-US" sz="6000" b="1" dirty="0" smtClean="0">
                <a:solidFill>
                  <a:srgbClr val="FF0000"/>
                </a:solidFill>
                <a:latin typeface="NtMotoyaKyotai" panose="02020300000000000000" pitchFamily="18" charset="-128"/>
                <a:ea typeface="NtMotoyaKyotai" panose="02020300000000000000" pitchFamily="18" charset="-128"/>
              </a:rPr>
              <a:t>ら　クイズ</a:t>
            </a:r>
            <a:endParaRPr lang="en-AU" sz="6000" b="1" dirty="0">
              <a:solidFill>
                <a:srgbClr val="FF0000"/>
              </a:solidFill>
              <a:latin typeface="NtMotoyaKyotai" panose="02020300000000000000" pitchFamily="18" charset="-128"/>
              <a:ea typeface="NtMotoyaKyotai" panose="02020300000000000000" pitchFamily="18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2345"/>
            <a:ext cx="4608512" cy="348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1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ま</a:t>
            </a:r>
            <a:r>
              <a:rPr lang="ja-JP" altLang="en-US" dirty="0" smtClean="0"/>
              <a:t>る　　　　ばつ　　　　クイズ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58198"/>
            <a:ext cx="639515" cy="63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25" y="503818"/>
            <a:ext cx="576064" cy="69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9152" y="191683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 smtClean="0">
                <a:latin typeface="Comic Sans MS" panose="030F0702030302020204" pitchFamily="66" charset="0"/>
              </a:rPr>
              <a:t>TRUE</a:t>
            </a:r>
            <a:endParaRPr lang="en-AU" sz="7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8320" y="407707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 smtClean="0">
                <a:latin typeface="Comic Sans MS" panose="030F0702030302020204" pitchFamily="66" charset="0"/>
              </a:rPr>
              <a:t>FALSE</a:t>
            </a:r>
            <a:endParaRPr lang="en-AU" sz="7200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53096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1193874" cy="14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96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058" y="242088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  <a:t>むかしむかし　オーストラリア　では　くじら　を　たくさん　とりました。</a:t>
            </a:r>
            <a:endParaRPr lang="en-AU" sz="3600" dirty="0">
              <a:latin typeface="NtMotoyaKyotai" panose="02020300000000000000" pitchFamily="18" charset="-128"/>
              <a:ea typeface="NtMotoyaKyotai" panose="02020300000000000000" pitchFamily="18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20" y="4108663"/>
            <a:ext cx="10541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57195" y="3432388"/>
            <a:ext cx="7810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4307100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37249"/>
            <a:ext cx="11953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908720"/>
            <a:ext cx="10795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1921892"/>
            <a:ext cx="7810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7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3868" y="1556792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  <a:t>まる</a:t>
            </a:r>
            <a:endParaRPr lang="en-AU" sz="7200" b="1" dirty="0">
              <a:latin typeface="NtMotoyaKyotai" panose="02020300000000000000" pitchFamily="18" charset="-128"/>
              <a:ea typeface="NtMotoyaKyotai" panose="02020300000000000000" pitchFamily="18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704" y="3491345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6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1" y="2348880"/>
            <a:ext cx="8114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  <a:t>いま　日本では　たくさんの　ひと　が　くじら　の　にく　を　たべます。</a:t>
            </a:r>
            <a:endParaRPr lang="en-AU" sz="3600" dirty="0">
              <a:latin typeface="NtMotoyaKyotai" panose="02020300000000000000" pitchFamily="18" charset="-128"/>
              <a:ea typeface="NtMotoyaKyotai" panose="02020300000000000000" pitchFamily="18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10541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87342"/>
            <a:ext cx="9144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97" y="4534805"/>
            <a:ext cx="1806391" cy="135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561833" y="1556792"/>
            <a:ext cx="1" cy="6624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362746" y="3549209"/>
            <a:ext cx="0" cy="743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866" y="3299686"/>
            <a:ext cx="59213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268141"/>
            <a:ext cx="59213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859" y="305244"/>
            <a:ext cx="2038993" cy="137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6" y="1686471"/>
            <a:ext cx="5921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1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8" y="170080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  <a:t>ばつ</a:t>
            </a:r>
            <a:endParaRPr lang="en-AU" sz="7200" b="1" dirty="0">
              <a:latin typeface="NtMotoyaKyotai" panose="02020300000000000000" pitchFamily="18" charset="-128"/>
              <a:ea typeface="NtMotoyaKyotai" panose="02020300000000000000" pitchFamily="18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3446868"/>
            <a:ext cx="11953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28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85293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  <a:t>くじら　は　ちいさい　です。</a:t>
            </a:r>
            <a:endParaRPr lang="en-AU" sz="3600" dirty="0">
              <a:latin typeface="NtMotoyaKyotai" panose="02020300000000000000" pitchFamily="18" charset="-128"/>
              <a:ea typeface="NtMotoyaKyotai" panose="02020300000000000000" pitchFamily="18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37112"/>
            <a:ext cx="10541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051720" y="3499267"/>
            <a:ext cx="0" cy="79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88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8" y="170080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  <a:t>ばつ</a:t>
            </a:r>
            <a:endParaRPr lang="en-AU" sz="7200" b="1" dirty="0">
              <a:latin typeface="NtMotoyaKyotai" panose="02020300000000000000" pitchFamily="18" charset="-128"/>
              <a:ea typeface="NtMotoyaKyotai" panose="02020300000000000000" pitchFamily="18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3446868"/>
            <a:ext cx="11953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4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1244659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  <a:t>おしまい</a:t>
            </a:r>
            <a:endParaRPr lang="en-AU" sz="7200" b="1" dirty="0">
              <a:latin typeface="NtMotoyaKyotai" panose="02020300000000000000" pitchFamily="18" charset="-128"/>
              <a:ea typeface="NtMotoyaKyotai" panose="02020300000000000000" pitchFamily="18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06" y="2444988"/>
            <a:ext cx="3938587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6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365104"/>
            <a:ext cx="8229600" cy="2002234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  <a:t>むかし　むかし　日本　は　　　くじら　を　とりました。</a:t>
            </a:r>
            <a:r>
              <a:rPr lang="ja-JP" altLang="en-US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  <a:t>　</a:t>
            </a:r>
            <a:endParaRPr lang="en-AU" dirty="0">
              <a:latin typeface="NtMotoyaKyotai" panose="02020300000000000000" pitchFamily="18" charset="-128"/>
              <a:ea typeface="NtMotoyaKyotai" panose="02020300000000000000" pitchFamily="18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980728"/>
            <a:ext cx="4955559" cy="315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73016"/>
            <a:ext cx="992225" cy="9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8160"/>
            <a:ext cx="1051371" cy="84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660232" y="4365104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99592" y="4490095"/>
            <a:ext cx="763339" cy="1171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34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  <a:t>くじら　の　にく　を　たべました。</a:t>
            </a:r>
            <a:endParaRPr lang="en-AU" sz="4000" dirty="0">
              <a:latin typeface="NtMotoyaKyotai" panose="02020300000000000000" pitchFamily="18" charset="-128"/>
              <a:ea typeface="NtMotoyaKyotai" panose="02020300000000000000" pitchFamily="18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3588990" cy="323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89240"/>
            <a:ext cx="10541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652511"/>
            <a:ext cx="916879" cy="72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21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251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  <a:t>むかし　むかし　オーストラリア　は　たくさん　くじら　を　とりました。</a:t>
            </a:r>
            <a:endParaRPr lang="en-AU" sz="4000" dirty="0">
              <a:latin typeface="NtMotoyaKyotai" panose="02020300000000000000" pitchFamily="18" charset="-128"/>
              <a:ea typeface="NtMotoyaKyotai" panose="02020300000000000000" pitchFamily="18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30" y="620688"/>
            <a:ext cx="6346676" cy="370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708629"/>
            <a:ext cx="1080120" cy="80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948264" y="4327147"/>
            <a:ext cx="576064" cy="470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05264"/>
            <a:ext cx="10541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465860" y="5805264"/>
            <a:ext cx="458068" cy="423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15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3396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  <a:t>くじら　の　あぶら　を　</a:t>
            </a:r>
            <a:r>
              <a:rPr lang="en-US" altLang="ja-JP" sz="4000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  <a:t/>
            </a:r>
            <a:br>
              <a:rPr lang="en-US" altLang="ja-JP" sz="4000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</a:br>
            <a:r>
              <a:rPr lang="ja-JP" altLang="en-US" sz="4000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  <a:t>つかいました。</a:t>
            </a:r>
            <a:endParaRPr lang="en-AU" sz="4000" dirty="0">
              <a:latin typeface="NtMotoyaKyotai" panose="02020300000000000000" pitchFamily="18" charset="-128"/>
              <a:ea typeface="NtMotoyaKyotai" panose="02020300000000000000" pitchFamily="18" charset="-128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1568521" cy="256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01208"/>
            <a:ext cx="10541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5" y="5593781"/>
            <a:ext cx="703709" cy="70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907704" y="5301208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228184" y="5301208"/>
            <a:ext cx="506257" cy="499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4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25144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  <a:t>くじら　が　いなくなりました。</a:t>
            </a:r>
            <a:endParaRPr lang="en-AU" dirty="0">
              <a:latin typeface="NtMotoyaKyotai" panose="02020300000000000000" pitchFamily="18" charset="-128"/>
              <a:ea typeface="NtMotoyaKyotai" panose="02020300000000000000" pitchFamily="18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06" y="929566"/>
            <a:ext cx="10541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38" y="3752968"/>
            <a:ext cx="10541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40" y="3445075"/>
            <a:ext cx="10541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1219"/>
            <a:ext cx="10541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996" y="2158711"/>
            <a:ext cx="10541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46" y="608742"/>
            <a:ext cx="10541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92" y="3822241"/>
            <a:ext cx="10541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139" y="772889"/>
            <a:ext cx="10541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8" y="2582573"/>
            <a:ext cx="10541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5" y="3752968"/>
            <a:ext cx="10541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503" y="1176839"/>
            <a:ext cx="10541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87" y="2527155"/>
            <a:ext cx="10541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73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  <a:t>いま　日本では　たくさんの　ひと</a:t>
            </a:r>
            <a:r>
              <a:rPr lang="ja-JP" altLang="en-US" sz="3200" dirty="0">
                <a:latin typeface="NtMotoyaKyotai" panose="02020300000000000000" pitchFamily="18" charset="-128"/>
                <a:ea typeface="NtMotoyaKyotai" panose="02020300000000000000" pitchFamily="18" charset="-128"/>
              </a:rPr>
              <a:t>　</a:t>
            </a:r>
            <a:r>
              <a:rPr lang="ja-JP" altLang="en-US" sz="3200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  <a:t>は　くじら　を　たべません。</a:t>
            </a:r>
            <a:endParaRPr lang="en-AU" sz="3200" dirty="0">
              <a:latin typeface="NtMotoyaKyotai" panose="02020300000000000000" pitchFamily="18" charset="-128"/>
              <a:ea typeface="NtMotoyaKyotai" panose="02020300000000000000" pitchFamily="18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64672"/>
            <a:ext cx="3590925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09" y="781744"/>
            <a:ext cx="223845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6444208" y="964672"/>
            <a:ext cx="1296144" cy="16172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72200" y="964672"/>
            <a:ext cx="1584176" cy="16172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39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45" y="45091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  <a:t>「やめて！」「かわいそう！」</a:t>
            </a:r>
            <a:r>
              <a:rPr lang="en-US" altLang="ja-JP" sz="4000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  <a:t/>
            </a:r>
            <a:br>
              <a:rPr lang="en-US" altLang="ja-JP" sz="4000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</a:br>
            <a:r>
              <a:rPr lang="ja-JP" altLang="en-US" sz="4000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  <a:t>「くじら　が　すき　です。」</a:t>
            </a:r>
            <a:endParaRPr lang="en-AU" sz="4000" dirty="0">
              <a:latin typeface="NtMotoyaKyotai" panose="02020300000000000000" pitchFamily="18" charset="-128"/>
              <a:ea typeface="NtMotoyaKyotai" panose="02020300000000000000" pitchFamily="18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3515107" cy="41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43921"/>
            <a:ext cx="1072499" cy="86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76" y="1082660"/>
            <a:ext cx="3273661" cy="265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145" y="440293"/>
            <a:ext cx="1284734" cy="128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509120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5400" b="1" dirty="0" smtClean="0">
                <a:latin typeface="NtMotoyaKyotai" panose="02020300000000000000" pitchFamily="18" charset="-128"/>
                <a:ea typeface="NtMotoyaKyotai" panose="02020300000000000000" pitchFamily="18" charset="-128"/>
              </a:rPr>
              <a:t>おしまい</a:t>
            </a:r>
            <a:endParaRPr lang="en-AU" sz="5400" b="1" dirty="0">
              <a:latin typeface="NtMotoyaKyotai" panose="02020300000000000000" pitchFamily="18" charset="-128"/>
              <a:ea typeface="NtMotoyaKyotai" panose="02020300000000000000" pitchFamily="18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41834"/>
            <a:ext cx="3939133" cy="354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8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64</Words>
  <Application>Microsoft Office PowerPoint</Application>
  <PresentationFormat>On-screen Show (4:3)</PresentationFormat>
  <Paragraphs>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NtMotoyaKyotai</vt:lpstr>
      <vt:lpstr>Arial</vt:lpstr>
      <vt:lpstr>Calibri</vt:lpstr>
      <vt:lpstr>Comic Sans MS</vt:lpstr>
      <vt:lpstr>Office Theme</vt:lpstr>
      <vt:lpstr>ほげい</vt:lpstr>
      <vt:lpstr>むかし　むかし　日本　は　　　くじら　を　とりました。　</vt:lpstr>
      <vt:lpstr>くじら　の　にく　を　たべました。</vt:lpstr>
      <vt:lpstr>むかし　むかし　オーストラリア　は　たくさん　くじら　を　とりました。</vt:lpstr>
      <vt:lpstr>くじら　の　あぶら　を　 つかいました。</vt:lpstr>
      <vt:lpstr>くじら　が　いなくなりました。</vt:lpstr>
      <vt:lpstr>いま　日本では　たくさんの　ひと　は　くじら　を　たべません。</vt:lpstr>
      <vt:lpstr>「やめて！」「かわいそう！」 「くじら　が　すき　です。」</vt:lpstr>
      <vt:lpstr>おしまい</vt:lpstr>
      <vt:lpstr>くじら　クイズ</vt:lpstr>
      <vt:lpstr>まる　　　　ばつ　　　　クイズ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DEECD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ほげい</dc:title>
  <dc:creator>Etsuko Boulton</dc:creator>
  <cp:lastModifiedBy>Inge Foley</cp:lastModifiedBy>
  <cp:revision>11</cp:revision>
  <dcterms:created xsi:type="dcterms:W3CDTF">2014-06-09T04:07:19Z</dcterms:created>
  <dcterms:modified xsi:type="dcterms:W3CDTF">2014-09-29T23:41:44Z</dcterms:modified>
</cp:coreProperties>
</file>