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1450AC-57D8-459A-A0B7-81768D794ABB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41A5AB-915D-45A4-A86D-22A9F8E826F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What I study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82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べんきょう　します</a:t>
            </a:r>
            <a:endParaRPr lang="en-US" altLang="ja-JP" sz="4800" dirty="0" smtClean="0"/>
          </a:p>
          <a:p>
            <a:r>
              <a:rPr lang="en-US" altLang="ja-JP" sz="4800" dirty="0" err="1" smtClean="0"/>
              <a:t>Benkyo</a:t>
            </a:r>
            <a:r>
              <a:rPr lang="en-AU" altLang="ja-JP" sz="4800" dirty="0" smtClean="0"/>
              <a:t>o      </a:t>
            </a:r>
            <a:r>
              <a:rPr lang="en-AU" altLang="ja-JP" sz="4800" dirty="0" err="1" smtClean="0"/>
              <a:t>shimasu</a:t>
            </a:r>
            <a:endParaRPr lang="en-AU" altLang="ja-JP" sz="4800" dirty="0" smtClean="0"/>
          </a:p>
          <a:p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8577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subjects do you study?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なにを　べんきょう   しますか。</a:t>
            </a:r>
            <a:endParaRPr lang="en-US" altLang="ja-JP" sz="3200" dirty="0" smtClean="0"/>
          </a:p>
          <a:p>
            <a:r>
              <a:rPr lang="en-US" altLang="ja-JP" sz="3200" dirty="0" err="1"/>
              <a:t>Nani</a:t>
            </a:r>
            <a:r>
              <a:rPr lang="en-US" altLang="ja-JP" sz="3200" dirty="0"/>
              <a:t> </a:t>
            </a:r>
            <a:r>
              <a:rPr lang="en-US" altLang="ja-JP" sz="3200" dirty="0" err="1"/>
              <a:t>wo</a:t>
            </a:r>
            <a:r>
              <a:rPr lang="en-US" altLang="ja-JP" sz="3200" dirty="0"/>
              <a:t>  </a:t>
            </a:r>
            <a:r>
              <a:rPr lang="en-US" altLang="ja-JP" sz="3200" dirty="0" err="1" smtClean="0"/>
              <a:t>benkyoo</a:t>
            </a:r>
            <a:r>
              <a:rPr lang="ja-JP" altLang="en-US" sz="3200" dirty="0" smtClean="0"/>
              <a:t>　</a:t>
            </a:r>
            <a:r>
              <a:rPr lang="en-AU" altLang="ja-JP" sz="3200" dirty="0" err="1" smtClean="0"/>
              <a:t>shimasu</a:t>
            </a:r>
            <a:r>
              <a:rPr lang="en-AU" altLang="ja-JP" sz="3200" dirty="0" smtClean="0"/>
              <a:t> </a:t>
            </a:r>
            <a:r>
              <a:rPr lang="en-AU" altLang="ja-JP" sz="3200" dirty="0" err="1" smtClean="0"/>
              <a:t>ka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8996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study….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To list the subjects you study you need to follow the pattern below:</a:t>
            </a:r>
          </a:p>
          <a:p>
            <a:r>
              <a:rPr lang="en-AU" sz="2200" dirty="0" smtClean="0"/>
              <a:t>Subject 1 </a:t>
            </a:r>
            <a:r>
              <a:rPr lang="ja-JP" altLang="en-US" sz="2200" dirty="0" smtClean="0"/>
              <a:t>と</a:t>
            </a:r>
            <a:r>
              <a:rPr lang="en-AU" altLang="ja-JP" sz="2200" dirty="0" smtClean="0"/>
              <a:t>(to</a:t>
            </a:r>
            <a:r>
              <a:rPr lang="ja-JP" altLang="en-US" sz="2200" dirty="0" smtClean="0"/>
              <a:t>＝</a:t>
            </a:r>
            <a:r>
              <a:rPr lang="en-AU" altLang="ja-JP" sz="2200" dirty="0" smtClean="0"/>
              <a:t>and) Subject 2</a:t>
            </a:r>
            <a:r>
              <a:rPr lang="ja-JP" altLang="en-US" sz="2200" dirty="0" smtClean="0"/>
              <a:t>と</a:t>
            </a:r>
            <a:r>
              <a:rPr lang="en-US" altLang="ja-JP" sz="2200" dirty="0" smtClean="0"/>
              <a:t>Subject 3</a:t>
            </a:r>
            <a:r>
              <a:rPr lang="ja-JP" altLang="en-US" sz="2200" dirty="0" smtClean="0"/>
              <a:t>と</a:t>
            </a:r>
            <a:r>
              <a:rPr lang="en-US" altLang="ja-JP" sz="2200" dirty="0" smtClean="0"/>
              <a:t>Subject 4</a:t>
            </a:r>
            <a:r>
              <a:rPr lang="ja-JP" altLang="en-US" sz="2200" dirty="0" smtClean="0"/>
              <a:t>と</a:t>
            </a:r>
            <a:r>
              <a:rPr lang="en-US" altLang="ja-JP" sz="2200" dirty="0" smtClean="0"/>
              <a:t>Subject 5 </a:t>
            </a:r>
            <a:r>
              <a:rPr lang="en-US" altLang="ja-JP" sz="2200" dirty="0" err="1" smtClean="0"/>
              <a:t>etc</a:t>
            </a:r>
            <a:r>
              <a:rPr lang="en-US" altLang="ja-JP" sz="2200" dirty="0" smtClean="0"/>
              <a:t> </a:t>
            </a:r>
            <a:r>
              <a:rPr lang="ja-JP" altLang="en-US" sz="2200" dirty="0" smtClean="0"/>
              <a:t>を  べんきょうします。</a:t>
            </a:r>
            <a:endParaRPr lang="en-AU" altLang="ja-JP" sz="2200" dirty="0" smtClean="0"/>
          </a:p>
          <a:p>
            <a:r>
              <a:rPr lang="en-AU" altLang="ja-JP" sz="2300" dirty="0" smtClean="0"/>
              <a:t>EG. “</a:t>
            </a:r>
            <a:r>
              <a:rPr lang="en-AU" altLang="ja-JP" sz="2300" dirty="0" smtClean="0">
                <a:solidFill>
                  <a:srgbClr val="FF0000"/>
                </a:solidFill>
              </a:rPr>
              <a:t>I study </a:t>
            </a:r>
            <a:r>
              <a:rPr lang="en-AU" altLang="ja-JP" sz="2300" dirty="0" smtClean="0">
                <a:solidFill>
                  <a:schemeClr val="accent6"/>
                </a:solidFill>
              </a:rPr>
              <a:t>Maths</a:t>
            </a:r>
            <a:r>
              <a:rPr lang="en-AU" altLang="ja-JP" sz="2300" dirty="0" smtClean="0"/>
              <a:t>, </a:t>
            </a:r>
            <a:r>
              <a:rPr lang="en-AU" altLang="ja-JP" sz="2300" dirty="0" smtClean="0">
                <a:solidFill>
                  <a:srgbClr val="00B0F0"/>
                </a:solidFill>
              </a:rPr>
              <a:t>Science</a:t>
            </a:r>
            <a:r>
              <a:rPr lang="en-AU" altLang="ja-JP" sz="2300" dirty="0" smtClean="0"/>
              <a:t> and </a:t>
            </a:r>
            <a:r>
              <a:rPr lang="en-AU" altLang="ja-JP" sz="2300" dirty="0" smtClean="0">
                <a:solidFill>
                  <a:srgbClr val="7030A0"/>
                </a:solidFill>
              </a:rPr>
              <a:t>English”</a:t>
            </a:r>
            <a:r>
              <a:rPr lang="en-AU" altLang="ja-JP" sz="2300" dirty="0" smtClean="0"/>
              <a:t> would be:</a:t>
            </a:r>
          </a:p>
          <a:p>
            <a:r>
              <a:rPr lang="en-AU" altLang="ja-JP" sz="2300" dirty="0" err="1" smtClean="0">
                <a:solidFill>
                  <a:schemeClr val="accent6"/>
                </a:solidFill>
              </a:rPr>
              <a:t>Suugaku</a:t>
            </a:r>
            <a:r>
              <a:rPr lang="en-AU" altLang="ja-JP" sz="2300" dirty="0" smtClean="0"/>
              <a:t> to </a:t>
            </a:r>
            <a:r>
              <a:rPr lang="en-AU" altLang="ja-JP" sz="2300" dirty="0" smtClean="0">
                <a:solidFill>
                  <a:srgbClr val="00B0F0"/>
                </a:solidFill>
              </a:rPr>
              <a:t>Rika</a:t>
            </a:r>
            <a:r>
              <a:rPr lang="en-AU" altLang="ja-JP" sz="2300" dirty="0" smtClean="0"/>
              <a:t> to </a:t>
            </a:r>
            <a:r>
              <a:rPr lang="en-AU" altLang="ja-JP" sz="2300" dirty="0" err="1" smtClean="0">
                <a:solidFill>
                  <a:srgbClr val="7030A0"/>
                </a:solidFill>
              </a:rPr>
              <a:t>Eigo</a:t>
            </a:r>
            <a:r>
              <a:rPr lang="en-AU" altLang="ja-JP" sz="2300" dirty="0" smtClean="0"/>
              <a:t> </a:t>
            </a:r>
            <a:r>
              <a:rPr lang="en-AU" altLang="ja-JP" sz="2300" dirty="0" err="1" smtClean="0">
                <a:solidFill>
                  <a:srgbClr val="FF0000"/>
                </a:solidFill>
              </a:rPr>
              <a:t>wo</a:t>
            </a:r>
            <a:r>
              <a:rPr lang="en-AU" altLang="ja-JP" sz="2300" dirty="0" smtClean="0">
                <a:solidFill>
                  <a:srgbClr val="FF0000"/>
                </a:solidFill>
              </a:rPr>
              <a:t> </a:t>
            </a:r>
            <a:r>
              <a:rPr lang="en-AU" altLang="ja-JP" sz="2300" dirty="0" err="1" smtClean="0">
                <a:solidFill>
                  <a:srgbClr val="FF0000"/>
                </a:solidFill>
              </a:rPr>
              <a:t>benkyoo</a:t>
            </a:r>
            <a:r>
              <a:rPr lang="en-AU" altLang="ja-JP" sz="2300" dirty="0" smtClean="0">
                <a:solidFill>
                  <a:srgbClr val="FF0000"/>
                </a:solidFill>
              </a:rPr>
              <a:t> </a:t>
            </a:r>
            <a:r>
              <a:rPr lang="en-AU" altLang="ja-JP" sz="2300" dirty="0" err="1" smtClean="0">
                <a:solidFill>
                  <a:srgbClr val="FF0000"/>
                </a:solidFill>
              </a:rPr>
              <a:t>shimasu</a:t>
            </a:r>
            <a:r>
              <a:rPr lang="en-AU" altLang="ja-JP" sz="2300" dirty="0" smtClean="0">
                <a:solidFill>
                  <a:srgbClr val="FF0000"/>
                </a:solidFill>
              </a:rPr>
              <a:t>. </a:t>
            </a:r>
            <a:r>
              <a:rPr lang="en-AU" altLang="ja-JP" sz="2300" dirty="0" smtClean="0">
                <a:solidFill>
                  <a:schemeClr val="tx1"/>
                </a:solidFill>
              </a:rPr>
              <a:t>OR</a:t>
            </a:r>
          </a:p>
          <a:p>
            <a:r>
              <a:rPr lang="ja-JP" altLang="en-US" sz="23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すうが</a:t>
            </a:r>
            <a:r>
              <a:rPr lang="ja-JP" altLang="en-US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く</a:t>
            </a:r>
            <a:r>
              <a:rPr lang="ja-JP" altLang="en-US" sz="2300" dirty="0" smtClean="0">
                <a:solidFill>
                  <a:schemeClr val="tx1"/>
                </a:solidFill>
              </a:rPr>
              <a:t>と　</a:t>
            </a:r>
            <a:r>
              <a:rPr lang="ja-JP" altLang="en-US" sz="2300" dirty="0" smtClean="0">
                <a:solidFill>
                  <a:srgbClr val="00B0F0"/>
                </a:solidFill>
              </a:rPr>
              <a:t>りか</a:t>
            </a:r>
            <a:r>
              <a:rPr lang="ja-JP" altLang="en-US" sz="2300" dirty="0" smtClean="0">
                <a:solidFill>
                  <a:schemeClr val="tx1"/>
                </a:solidFill>
              </a:rPr>
              <a:t>と</a:t>
            </a:r>
            <a:r>
              <a:rPr lang="en-AU" altLang="ja-JP" sz="2300" dirty="0" smtClean="0">
                <a:solidFill>
                  <a:schemeClr val="tx1"/>
                </a:solidFill>
              </a:rPr>
              <a:t> </a:t>
            </a:r>
            <a:r>
              <a:rPr lang="ja-JP" altLang="en-US" sz="2300" dirty="0" smtClean="0">
                <a:solidFill>
                  <a:srgbClr val="7030A0"/>
                </a:solidFill>
              </a:rPr>
              <a:t>えいご</a:t>
            </a:r>
            <a:r>
              <a:rPr lang="ja-JP" altLang="en-US" sz="2300" dirty="0" smtClean="0">
                <a:solidFill>
                  <a:srgbClr val="FF0000"/>
                </a:solidFill>
              </a:rPr>
              <a:t>を　べんきょうし</a:t>
            </a:r>
            <a:r>
              <a:rPr lang="ja-JP" altLang="en-US" sz="2300" dirty="0">
                <a:solidFill>
                  <a:srgbClr val="FF0000"/>
                </a:solidFill>
              </a:rPr>
              <a:t>ま</a:t>
            </a:r>
            <a:r>
              <a:rPr lang="ja-JP" altLang="en-US" sz="2300" dirty="0" smtClean="0">
                <a:solidFill>
                  <a:srgbClr val="FF0000"/>
                </a:solidFill>
              </a:rPr>
              <a:t>す。</a:t>
            </a:r>
            <a:endParaRPr lang="en-AU" altLang="ja-JP" sz="2300" dirty="0" smtClean="0">
              <a:solidFill>
                <a:srgbClr val="FF0000"/>
              </a:solidFill>
            </a:endParaRPr>
          </a:p>
          <a:p>
            <a:endParaRPr lang="en-AU" altLang="ja-JP" sz="23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037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Speaking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How would you tell a friend that you study:</a:t>
            </a:r>
          </a:p>
          <a:p>
            <a:r>
              <a:rPr lang="en-AU" dirty="0" smtClean="0"/>
              <a:t>Japanese, PE and SOSE?</a:t>
            </a:r>
          </a:p>
          <a:p>
            <a:r>
              <a:rPr lang="en-AU" dirty="0" smtClean="0"/>
              <a:t>Maths, RE and Drama?</a:t>
            </a:r>
          </a:p>
          <a:p>
            <a:r>
              <a:rPr lang="en-AU" dirty="0" smtClean="0"/>
              <a:t>Hospitality, Art and ICT?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endParaRPr lang="en-AU" dirty="0"/>
          </a:p>
          <a:p>
            <a:r>
              <a:rPr lang="en-AU" sz="2000" dirty="0" err="1" smtClean="0"/>
              <a:t>Nihongo</a:t>
            </a:r>
            <a:r>
              <a:rPr lang="en-AU" sz="2000" dirty="0" smtClean="0"/>
              <a:t> to </a:t>
            </a:r>
            <a:r>
              <a:rPr lang="en-AU" sz="2000" dirty="0" err="1" smtClean="0"/>
              <a:t>taiiku</a:t>
            </a:r>
            <a:r>
              <a:rPr lang="en-AU" sz="2000" dirty="0" smtClean="0"/>
              <a:t> to </a:t>
            </a:r>
            <a:r>
              <a:rPr lang="en-AU" sz="2000" dirty="0" err="1" smtClean="0"/>
              <a:t>shakai</a:t>
            </a:r>
            <a:r>
              <a:rPr lang="en-AU" sz="2000" dirty="0" smtClean="0"/>
              <a:t> </a:t>
            </a:r>
            <a:r>
              <a:rPr lang="en-AU" sz="2000" dirty="0" err="1" smtClean="0"/>
              <a:t>wo</a:t>
            </a:r>
            <a:r>
              <a:rPr lang="en-AU" sz="2000" dirty="0" smtClean="0"/>
              <a:t> </a:t>
            </a:r>
            <a:r>
              <a:rPr lang="en-AU" sz="2000" dirty="0" err="1" smtClean="0"/>
              <a:t>benkyoo</a:t>
            </a:r>
            <a:r>
              <a:rPr lang="en-AU" sz="2000" dirty="0" smtClean="0"/>
              <a:t> </a:t>
            </a:r>
            <a:r>
              <a:rPr lang="en-AU" sz="2000" dirty="0" err="1" smtClean="0"/>
              <a:t>shimasu</a:t>
            </a:r>
            <a:r>
              <a:rPr lang="en-AU" sz="2000" dirty="0" smtClean="0"/>
              <a:t>.</a:t>
            </a:r>
          </a:p>
          <a:p>
            <a:r>
              <a:rPr lang="en-AU" sz="2000" dirty="0" err="1" smtClean="0"/>
              <a:t>Suugaku</a:t>
            </a:r>
            <a:r>
              <a:rPr lang="en-AU" sz="2000" dirty="0" smtClean="0"/>
              <a:t> to </a:t>
            </a:r>
            <a:r>
              <a:rPr lang="en-AU" sz="2000" dirty="0" err="1" smtClean="0"/>
              <a:t>shuukyoo</a:t>
            </a:r>
            <a:r>
              <a:rPr lang="en-AU" sz="2000" dirty="0" smtClean="0"/>
              <a:t> to </a:t>
            </a:r>
            <a:r>
              <a:rPr lang="en-AU" sz="2000" dirty="0" err="1" smtClean="0"/>
              <a:t>engeki</a:t>
            </a:r>
            <a:r>
              <a:rPr lang="en-AU" sz="2000" dirty="0" smtClean="0"/>
              <a:t> </a:t>
            </a:r>
            <a:r>
              <a:rPr lang="en-AU" sz="2000" dirty="0" err="1" smtClean="0"/>
              <a:t>wo</a:t>
            </a:r>
            <a:r>
              <a:rPr lang="en-AU" sz="2000" dirty="0" smtClean="0"/>
              <a:t> </a:t>
            </a:r>
            <a:r>
              <a:rPr lang="en-AU" sz="2000" dirty="0" err="1" smtClean="0"/>
              <a:t>benkyoo</a:t>
            </a:r>
            <a:r>
              <a:rPr lang="en-AU" sz="2000" dirty="0" smtClean="0"/>
              <a:t> </a:t>
            </a:r>
            <a:r>
              <a:rPr lang="en-AU" sz="2000" dirty="0" err="1" smtClean="0"/>
              <a:t>shimasu</a:t>
            </a:r>
            <a:r>
              <a:rPr lang="en-AU" sz="2000" dirty="0" smtClean="0"/>
              <a:t>.</a:t>
            </a:r>
          </a:p>
          <a:p>
            <a:r>
              <a:rPr lang="en-AU" sz="2000" dirty="0" err="1" smtClean="0"/>
              <a:t>Kateika</a:t>
            </a:r>
            <a:r>
              <a:rPr lang="en-AU" sz="2000" dirty="0" smtClean="0"/>
              <a:t> to </a:t>
            </a:r>
            <a:r>
              <a:rPr lang="en-AU" sz="2000" dirty="0" err="1" smtClean="0"/>
              <a:t>bijutsu</a:t>
            </a:r>
            <a:r>
              <a:rPr lang="en-AU" sz="2000" dirty="0" smtClean="0"/>
              <a:t> to </a:t>
            </a:r>
            <a:r>
              <a:rPr lang="en-AU" sz="2000" dirty="0" err="1" smtClean="0"/>
              <a:t>konpyuuta</a:t>
            </a:r>
            <a:r>
              <a:rPr lang="en-AU" sz="2000" dirty="0" smtClean="0"/>
              <a:t> </a:t>
            </a:r>
            <a:r>
              <a:rPr lang="en-AU" sz="2000" dirty="0" err="1" smtClean="0"/>
              <a:t>wo</a:t>
            </a:r>
            <a:r>
              <a:rPr lang="en-AU" sz="2000" dirty="0" smtClean="0"/>
              <a:t> </a:t>
            </a:r>
            <a:r>
              <a:rPr lang="en-AU" sz="2000" dirty="0" err="1" smtClean="0"/>
              <a:t>benkyoo</a:t>
            </a:r>
            <a:r>
              <a:rPr lang="en-AU" sz="2000" dirty="0" smtClean="0"/>
              <a:t> </a:t>
            </a:r>
            <a:r>
              <a:rPr lang="en-AU" sz="2000" dirty="0" err="1" smtClean="0"/>
              <a:t>shimasu</a:t>
            </a:r>
            <a:r>
              <a:rPr lang="en-AU" sz="2000" dirty="0" smtClean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239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Write a sentence to explain what you study. Use hiragana and katakana.</a:t>
            </a:r>
            <a:endParaRPr lang="en-AU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Eg</a:t>
            </a:r>
            <a:r>
              <a:rPr lang="en-AU" dirty="0" smtClean="0"/>
              <a:t>. </a:t>
            </a:r>
            <a:r>
              <a:rPr lang="ja-JP" altLang="en-US" dirty="0"/>
              <a:t>すうが</a:t>
            </a:r>
            <a:r>
              <a:rPr lang="ja-JP" altLang="en-US" dirty="0" smtClean="0"/>
              <a:t>くと</a:t>
            </a:r>
            <a:r>
              <a:rPr lang="en-AU" altLang="ja-JP" smtClean="0"/>
              <a:t>…………</a:t>
            </a:r>
            <a:r>
              <a:rPr lang="ja-JP" altLang="en-US" smtClean="0"/>
              <a:t>をべんきょうします。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37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184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What I study</vt:lpstr>
      <vt:lpstr>To study</vt:lpstr>
      <vt:lpstr>What subjects do you study?</vt:lpstr>
      <vt:lpstr>I study….</vt:lpstr>
      <vt:lpstr>Speaking Practice</vt:lpstr>
      <vt:lpstr>Write a sentence to explain what you study. Use hiragana and katakana.</vt:lpstr>
    </vt:vector>
  </TitlesOfParts>
  <Company>Ignatius Park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study</dc:title>
  <dc:creator>Andrew Snee</dc:creator>
  <cp:lastModifiedBy>Bill &amp; Inge</cp:lastModifiedBy>
  <cp:revision>12</cp:revision>
  <dcterms:created xsi:type="dcterms:W3CDTF">2011-10-30T23:09:56Z</dcterms:created>
  <dcterms:modified xsi:type="dcterms:W3CDTF">2012-10-10T03:35:56Z</dcterms:modified>
</cp:coreProperties>
</file>