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02" r:id="rId2"/>
    <p:sldId id="317" r:id="rId3"/>
    <p:sldId id="294" r:id="rId4"/>
    <p:sldId id="291" r:id="rId5"/>
    <p:sldId id="295" r:id="rId6"/>
    <p:sldId id="297" r:id="rId7"/>
    <p:sldId id="293" r:id="rId8"/>
    <p:sldId id="292" r:id="rId9"/>
    <p:sldId id="298" r:id="rId10"/>
    <p:sldId id="299" r:id="rId11"/>
    <p:sldId id="300" r:id="rId12"/>
    <p:sldId id="301" r:id="rId13"/>
    <p:sldId id="316" r:id="rId14"/>
    <p:sldId id="319" r:id="rId15"/>
    <p:sldId id="330" r:id="rId16"/>
    <p:sldId id="310" r:id="rId17"/>
    <p:sldId id="256" r:id="rId18"/>
    <p:sldId id="260" r:id="rId19"/>
    <p:sldId id="264" r:id="rId20"/>
    <p:sldId id="257" r:id="rId21"/>
    <p:sldId id="259" r:id="rId22"/>
    <p:sldId id="263" r:id="rId23"/>
    <p:sldId id="280" r:id="rId24"/>
    <p:sldId id="261" r:id="rId25"/>
    <p:sldId id="262" r:id="rId26"/>
    <p:sldId id="281" r:id="rId27"/>
    <p:sldId id="311" r:id="rId28"/>
    <p:sldId id="314" r:id="rId29"/>
    <p:sldId id="315" r:id="rId30"/>
    <p:sldId id="320" r:id="rId31"/>
    <p:sldId id="323" r:id="rId32"/>
    <p:sldId id="321" r:id="rId33"/>
    <p:sldId id="322" r:id="rId34"/>
    <p:sldId id="325" r:id="rId35"/>
    <p:sldId id="328" r:id="rId36"/>
    <p:sldId id="327" r:id="rId3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2" autoAdjust="0"/>
    <p:restoredTop sz="94707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en-US" altLang="ja-JP" smtClean="0"/>
              <a:t>J2 Travel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46C6F-D3DD-4E4D-9D2D-1AB7134F2DAB}" type="datetimeFigureOut">
              <a:rPr kumimoji="1" lang="ja-JP" altLang="en-US" smtClean="0"/>
              <a:pPr/>
              <a:t>2014/4/9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496B4-93A9-45D2-A4F2-FE8A8AA51C9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087401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en-US" altLang="ja-JP" smtClean="0"/>
              <a:t>J2 Travel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524C6-3976-4F92-B08A-4BE10828FDA3}" type="datetimeFigureOut">
              <a:rPr kumimoji="1" lang="ja-JP" altLang="en-US" smtClean="0"/>
              <a:pPr/>
              <a:t>2014/4/9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7051F-BB5D-4F30-A860-F1B45D6968D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560083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ja-JP" smtClean="0"/>
              <a:t>J2 Travel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16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6E26-79CA-45F3-A27C-750B3BA60D26}" type="datetimeFigureOut">
              <a:rPr kumimoji="1" lang="ja-JP" altLang="en-US" smtClean="0"/>
              <a:pPr/>
              <a:t>2014/4/9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D33-2CBC-49C3-B12B-5AB03FA6345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517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6E26-79CA-45F3-A27C-750B3BA60D26}" type="datetimeFigureOut">
              <a:rPr kumimoji="1" lang="ja-JP" altLang="en-US" smtClean="0"/>
              <a:pPr/>
              <a:t>2014/4/9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D33-2CBC-49C3-B12B-5AB03FA6345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3957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6E26-79CA-45F3-A27C-750B3BA60D26}" type="datetimeFigureOut">
              <a:rPr kumimoji="1" lang="ja-JP" altLang="en-US" smtClean="0"/>
              <a:pPr/>
              <a:t>2014/4/9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D33-2CBC-49C3-B12B-5AB03FA6345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8644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6E26-79CA-45F3-A27C-750B3BA60D26}" type="datetimeFigureOut">
              <a:rPr kumimoji="1" lang="ja-JP" altLang="en-US" smtClean="0"/>
              <a:pPr/>
              <a:t>2014/4/9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D33-2CBC-49C3-B12B-5AB03FA6345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44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6E26-79CA-45F3-A27C-750B3BA60D26}" type="datetimeFigureOut">
              <a:rPr kumimoji="1" lang="ja-JP" altLang="en-US" smtClean="0"/>
              <a:pPr/>
              <a:t>2014/4/9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D33-2CBC-49C3-B12B-5AB03FA6345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627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6E26-79CA-45F3-A27C-750B3BA60D26}" type="datetimeFigureOut">
              <a:rPr kumimoji="1" lang="ja-JP" altLang="en-US" smtClean="0"/>
              <a:pPr/>
              <a:t>2014/4/9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D33-2CBC-49C3-B12B-5AB03FA6345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958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6E26-79CA-45F3-A27C-750B3BA60D26}" type="datetimeFigureOut">
              <a:rPr kumimoji="1" lang="ja-JP" altLang="en-US" smtClean="0"/>
              <a:pPr/>
              <a:t>2014/4/9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D33-2CBC-49C3-B12B-5AB03FA6345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3716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6E26-79CA-45F3-A27C-750B3BA60D26}" type="datetimeFigureOut">
              <a:rPr kumimoji="1" lang="ja-JP" altLang="en-US" smtClean="0"/>
              <a:pPr/>
              <a:t>2014/4/9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D33-2CBC-49C3-B12B-5AB03FA6345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437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6E26-79CA-45F3-A27C-750B3BA60D26}" type="datetimeFigureOut">
              <a:rPr kumimoji="1" lang="ja-JP" altLang="en-US" smtClean="0"/>
              <a:pPr/>
              <a:t>2014/4/9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D33-2CBC-49C3-B12B-5AB03FA6345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03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6E26-79CA-45F3-A27C-750B3BA60D26}" type="datetimeFigureOut">
              <a:rPr kumimoji="1" lang="ja-JP" altLang="en-US" smtClean="0"/>
              <a:pPr/>
              <a:t>2014/4/9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D33-2CBC-49C3-B12B-5AB03FA6345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784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6E26-79CA-45F3-A27C-750B3BA60D26}" type="datetimeFigureOut">
              <a:rPr kumimoji="1" lang="ja-JP" altLang="en-US" smtClean="0"/>
              <a:pPr/>
              <a:t>2014/4/9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D33-2CBC-49C3-B12B-5AB03FA6345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2616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16E26-79CA-45F3-A27C-750B3BA60D26}" type="datetimeFigureOut">
              <a:rPr kumimoji="1" lang="ja-JP" altLang="en-US" smtClean="0"/>
              <a:pPr/>
              <a:t>2014/4/9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06D33-2CBC-49C3-B12B-5AB03FA6345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890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18" Type="http://schemas.openxmlformats.org/officeDocument/2006/relationships/image" Target="../media/image57.png"/><Relationship Id="rId3" Type="http://schemas.openxmlformats.org/officeDocument/2006/relationships/image" Target="../media/image45.png"/><Relationship Id="rId21" Type="http://schemas.openxmlformats.org/officeDocument/2006/relationships/image" Target="../media/image11.png"/><Relationship Id="rId7" Type="http://schemas.openxmlformats.org/officeDocument/2006/relationships/image" Target="../media/image48.png"/><Relationship Id="rId12" Type="http://schemas.openxmlformats.org/officeDocument/2006/relationships/image" Target="../media/image52.jpg"/><Relationship Id="rId17" Type="http://schemas.openxmlformats.org/officeDocument/2006/relationships/image" Target="../media/image9.png"/><Relationship Id="rId2" Type="http://schemas.openxmlformats.org/officeDocument/2006/relationships/image" Target="../media/image44.png"/><Relationship Id="rId16" Type="http://schemas.openxmlformats.org/officeDocument/2006/relationships/image" Target="../media/image56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19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openxmlformats.org/officeDocument/2006/relationships/image" Target="../media/image45.png"/><Relationship Id="rId21" Type="http://schemas.openxmlformats.org/officeDocument/2006/relationships/image" Target="../media/image6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image" Target="../media/image44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23" Type="http://schemas.openxmlformats.org/officeDocument/2006/relationships/image" Target="../media/image63.png"/><Relationship Id="rId10" Type="http://schemas.openxmlformats.org/officeDocument/2006/relationships/image" Target="../media/image51.png"/><Relationship Id="rId19" Type="http://schemas.openxmlformats.org/officeDocument/2006/relationships/image" Target="../media/image59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87623" y="1195155"/>
            <a:ext cx="7448101" cy="1470025"/>
          </a:xfrm>
        </p:spPr>
        <p:txBody>
          <a:bodyPr/>
          <a:lstStyle/>
          <a:p>
            <a:r>
              <a:rPr lang="ja-JP" altLang="en-US" dirty="0" smtClean="0"/>
              <a:t>どこに？だれと？なんで？</a:t>
            </a:r>
            <a:endParaRPr lang="en-AU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07704" y="2500403"/>
            <a:ext cx="5896744" cy="1752600"/>
          </a:xfrm>
        </p:spPr>
        <p:txBody>
          <a:bodyPr/>
          <a:lstStyle/>
          <a:p>
            <a:r>
              <a:rPr lang="en-US" dirty="0" smtClean="0"/>
              <a:t>Where? Who? How?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5256191" y="114300"/>
            <a:ext cx="36559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err="1">
                <a:latin typeface="+mn-lt"/>
                <a:cs typeface="+mn-cs"/>
              </a:rPr>
              <a:t>Obento</a:t>
            </a:r>
            <a:r>
              <a:rPr lang="en-AU" dirty="0">
                <a:latin typeface="+mn-lt"/>
                <a:cs typeface="+mn-cs"/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 smtClean="0">
                <a:latin typeface="+mn-lt"/>
                <a:cs typeface="+mn-cs"/>
              </a:rPr>
              <a:t>Ed </a:t>
            </a:r>
            <a:r>
              <a:rPr lang="en-AU" dirty="0" err="1">
                <a:latin typeface="+mn-lt"/>
                <a:cs typeface="+mn-cs"/>
              </a:rPr>
              <a:t>pg</a:t>
            </a:r>
            <a:r>
              <a:rPr lang="en-AU" dirty="0">
                <a:latin typeface="+mn-lt"/>
                <a:cs typeface="+mn-cs"/>
              </a:rPr>
              <a:t> </a:t>
            </a:r>
            <a:r>
              <a:rPr lang="en-AU" dirty="0" smtClean="0">
                <a:latin typeface="+mn-lt"/>
                <a:cs typeface="+mn-cs"/>
              </a:rPr>
              <a:t>127 </a:t>
            </a:r>
            <a:r>
              <a:rPr lang="ja-JP" altLang="en-US" dirty="0" smtClean="0">
                <a:latin typeface="+mn-lt"/>
                <a:cs typeface="+mn-cs"/>
              </a:rPr>
              <a:t>百二十七</a:t>
            </a:r>
            <a:endParaRPr lang="en-AU" dirty="0"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0"/>
            <a:ext cx="72008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24" y="3970428"/>
            <a:ext cx="2247900" cy="2038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660" y="3934125"/>
            <a:ext cx="1939061" cy="2060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418" y="3938182"/>
            <a:ext cx="1673742" cy="20561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64750" y="4179421"/>
            <a:ext cx="7553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</a:rPr>
              <a:t>?</a:t>
            </a:r>
            <a:endParaRPr lang="en-US" sz="96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64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229200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/>
              <a:t>ピクニック</a:t>
            </a:r>
            <a:endParaRPr kumimoji="1" lang="ja-JP" altLang="en-US" sz="5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5471825" cy="410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5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229200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/>
              <a:t>パーティー</a:t>
            </a:r>
            <a:endParaRPr kumimoji="1" lang="ja-JP" altLang="en-US" sz="5400" b="1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6408712" cy="480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229200"/>
            <a:ext cx="7772400" cy="1470025"/>
          </a:xfrm>
        </p:spPr>
        <p:txBody>
          <a:bodyPr>
            <a:normAutofit/>
          </a:bodyPr>
          <a:lstStyle/>
          <a:p>
            <a:r>
              <a:rPr lang="ja-JP" altLang="en-US" sz="5400" b="1" dirty="0"/>
              <a:t>しあい</a:t>
            </a:r>
            <a:endParaRPr kumimoji="1" lang="ja-JP" altLang="en-US" sz="5400" b="1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618312" cy="496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91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7" y="846523"/>
            <a:ext cx="2451209" cy="169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259" y="4877490"/>
            <a:ext cx="2448272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995" y="4859488"/>
            <a:ext cx="2472275" cy="185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5" y="5058097"/>
            <a:ext cx="2207463" cy="165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12" y="2936803"/>
            <a:ext cx="2248766" cy="168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731" y="3199702"/>
            <a:ext cx="3016342" cy="14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995" y="2887047"/>
            <a:ext cx="2350061" cy="17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72" y="841547"/>
            <a:ext cx="2201728" cy="165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182" y="859243"/>
            <a:ext cx="2497899" cy="16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504" y="150003"/>
            <a:ext cx="356322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Can you remember this vocabulary?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5457656" y="31655"/>
            <a:ext cx="36559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err="1">
                <a:latin typeface="+mn-lt"/>
                <a:cs typeface="+mn-cs"/>
              </a:rPr>
              <a:t>Obento</a:t>
            </a:r>
            <a:r>
              <a:rPr lang="en-AU" dirty="0">
                <a:latin typeface="+mn-lt"/>
                <a:cs typeface="+mn-cs"/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 smtClean="0">
                <a:latin typeface="+mn-lt"/>
                <a:cs typeface="+mn-cs"/>
              </a:rPr>
              <a:t>Ed </a:t>
            </a:r>
            <a:r>
              <a:rPr lang="en-AU" dirty="0" err="1">
                <a:latin typeface="+mn-lt"/>
                <a:cs typeface="+mn-cs"/>
              </a:rPr>
              <a:t>pg</a:t>
            </a:r>
            <a:r>
              <a:rPr lang="en-AU" dirty="0">
                <a:latin typeface="+mn-lt"/>
                <a:cs typeface="+mn-cs"/>
              </a:rPr>
              <a:t> </a:t>
            </a:r>
            <a:r>
              <a:rPr lang="en-AU" dirty="0" smtClean="0">
                <a:latin typeface="+mn-lt"/>
                <a:cs typeface="+mn-cs"/>
              </a:rPr>
              <a:t>137 </a:t>
            </a:r>
            <a:r>
              <a:rPr lang="ja-JP" altLang="en-US" dirty="0"/>
              <a:t>百三</a:t>
            </a:r>
            <a:r>
              <a:rPr lang="ja-JP" altLang="en-US" dirty="0" smtClean="0"/>
              <a:t>十</a:t>
            </a:r>
            <a:r>
              <a:rPr lang="ja-JP" altLang="en-US" dirty="0"/>
              <a:t>七</a:t>
            </a:r>
            <a:endParaRPr lang="en-AU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866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" y="1491112"/>
            <a:ext cx="2451209" cy="169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259" y="4877490"/>
            <a:ext cx="2448272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496" y="4859488"/>
            <a:ext cx="2472275" cy="185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5" y="5058097"/>
            <a:ext cx="2207463" cy="165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12" y="2936803"/>
            <a:ext cx="2248766" cy="168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048" y="3346897"/>
            <a:ext cx="3016342" cy="14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602" y="2936803"/>
            <a:ext cx="2350061" cy="17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72" y="841547"/>
            <a:ext cx="2201728" cy="165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019" y="830216"/>
            <a:ext cx="2497899" cy="16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57656" y="31655"/>
            <a:ext cx="36559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err="1">
                <a:latin typeface="+mn-lt"/>
                <a:cs typeface="+mn-cs"/>
              </a:rPr>
              <a:t>Obento</a:t>
            </a:r>
            <a:r>
              <a:rPr lang="en-AU" dirty="0">
                <a:latin typeface="+mn-lt"/>
                <a:cs typeface="+mn-cs"/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 smtClean="0">
                <a:latin typeface="+mn-lt"/>
                <a:cs typeface="+mn-cs"/>
              </a:rPr>
              <a:t>Ed </a:t>
            </a:r>
            <a:r>
              <a:rPr lang="en-AU" dirty="0" err="1">
                <a:latin typeface="+mn-lt"/>
                <a:cs typeface="+mn-cs"/>
              </a:rPr>
              <a:t>pg</a:t>
            </a:r>
            <a:r>
              <a:rPr lang="en-AU" dirty="0">
                <a:latin typeface="+mn-lt"/>
                <a:cs typeface="+mn-cs"/>
              </a:rPr>
              <a:t> </a:t>
            </a:r>
            <a:r>
              <a:rPr lang="en-AU" dirty="0" smtClean="0">
                <a:latin typeface="+mn-lt"/>
                <a:cs typeface="+mn-cs"/>
              </a:rPr>
              <a:t>137 </a:t>
            </a:r>
            <a:r>
              <a:rPr lang="ja-JP" altLang="en-US" dirty="0"/>
              <a:t>百三</a:t>
            </a:r>
            <a:r>
              <a:rPr lang="ja-JP" altLang="en-US" dirty="0" smtClean="0"/>
              <a:t>十</a:t>
            </a:r>
            <a:r>
              <a:rPr lang="ja-JP" altLang="en-US" dirty="0"/>
              <a:t>七</a:t>
            </a:r>
            <a:endParaRPr lang="en-AU" dirty="0">
              <a:latin typeface="+mn-lt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788" y="36165"/>
            <a:ext cx="3321962" cy="137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2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57" y="2545295"/>
            <a:ext cx="1921449" cy="133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666" y="5013176"/>
            <a:ext cx="2182728" cy="163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27" y="5147679"/>
            <a:ext cx="2204128" cy="165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63" y="3989571"/>
            <a:ext cx="1968038" cy="147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33" y="3237711"/>
            <a:ext cx="2004861" cy="150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50" y="5591970"/>
            <a:ext cx="2689185" cy="126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206" y="3211356"/>
            <a:ext cx="2095169" cy="157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468" y="1160493"/>
            <a:ext cx="1962926" cy="147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205" y="1281935"/>
            <a:ext cx="2226972" cy="149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57656" y="31655"/>
            <a:ext cx="36559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err="1">
                <a:latin typeface="+mn-lt"/>
                <a:cs typeface="+mn-cs"/>
              </a:rPr>
              <a:t>Obento</a:t>
            </a:r>
            <a:r>
              <a:rPr lang="en-AU" dirty="0">
                <a:latin typeface="+mn-lt"/>
                <a:cs typeface="+mn-cs"/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 smtClean="0">
                <a:latin typeface="+mn-lt"/>
                <a:cs typeface="+mn-cs"/>
              </a:rPr>
              <a:t>Ed </a:t>
            </a:r>
            <a:r>
              <a:rPr lang="en-AU" dirty="0" err="1">
                <a:latin typeface="+mn-lt"/>
                <a:cs typeface="+mn-cs"/>
              </a:rPr>
              <a:t>pg</a:t>
            </a:r>
            <a:r>
              <a:rPr lang="en-AU" dirty="0">
                <a:latin typeface="+mn-lt"/>
                <a:cs typeface="+mn-cs"/>
              </a:rPr>
              <a:t> </a:t>
            </a:r>
            <a:r>
              <a:rPr lang="en-AU" dirty="0" smtClean="0">
                <a:latin typeface="+mn-lt"/>
                <a:cs typeface="+mn-cs"/>
              </a:rPr>
              <a:t>137 </a:t>
            </a:r>
            <a:r>
              <a:rPr lang="ja-JP" altLang="en-US" dirty="0"/>
              <a:t>百三</a:t>
            </a:r>
            <a:r>
              <a:rPr lang="ja-JP" altLang="en-US" dirty="0" smtClean="0"/>
              <a:t>十</a:t>
            </a:r>
            <a:r>
              <a:rPr lang="ja-JP" altLang="en-US" dirty="0"/>
              <a:t>七</a:t>
            </a:r>
            <a:endParaRPr lang="en-AU" dirty="0">
              <a:latin typeface="+mn-lt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085" y="974"/>
            <a:ext cx="3770469" cy="249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22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87623" y="1195155"/>
            <a:ext cx="7448101" cy="1470025"/>
          </a:xfrm>
        </p:spPr>
        <p:txBody>
          <a:bodyPr/>
          <a:lstStyle/>
          <a:p>
            <a:r>
              <a:rPr lang="ja-JP" altLang="en-US" dirty="0" smtClean="0"/>
              <a:t>なんで　いきますか？</a:t>
            </a:r>
            <a:endParaRPr lang="en-AU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07704" y="2500403"/>
            <a:ext cx="5896744" cy="1752600"/>
          </a:xfrm>
        </p:spPr>
        <p:txBody>
          <a:bodyPr/>
          <a:lstStyle/>
          <a:p>
            <a:r>
              <a:rPr lang="en-US" dirty="0" smtClean="0"/>
              <a:t>How are you getting there?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5256191" y="114300"/>
            <a:ext cx="36559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err="1">
                <a:latin typeface="+mn-lt"/>
                <a:cs typeface="+mn-cs"/>
              </a:rPr>
              <a:t>Obento</a:t>
            </a:r>
            <a:r>
              <a:rPr lang="en-AU" dirty="0">
                <a:latin typeface="+mn-lt"/>
                <a:cs typeface="+mn-cs"/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 smtClean="0">
                <a:latin typeface="+mn-lt"/>
                <a:cs typeface="+mn-cs"/>
              </a:rPr>
              <a:t>Ed </a:t>
            </a:r>
            <a:r>
              <a:rPr lang="en-AU" dirty="0" err="1">
                <a:latin typeface="+mn-lt"/>
                <a:cs typeface="+mn-cs"/>
              </a:rPr>
              <a:t>pg</a:t>
            </a:r>
            <a:r>
              <a:rPr lang="en-AU" dirty="0">
                <a:latin typeface="+mn-lt"/>
                <a:cs typeface="+mn-cs"/>
              </a:rPr>
              <a:t> </a:t>
            </a:r>
            <a:r>
              <a:rPr lang="en-AU" dirty="0" smtClean="0">
                <a:latin typeface="+mn-lt"/>
                <a:cs typeface="+mn-cs"/>
              </a:rPr>
              <a:t>131 </a:t>
            </a:r>
            <a:r>
              <a:rPr lang="ja-JP" altLang="en-US" dirty="0"/>
              <a:t>百三十</a:t>
            </a:r>
            <a:r>
              <a:rPr lang="ja-JP" altLang="en-US" dirty="0" smtClean="0"/>
              <a:t>一</a:t>
            </a:r>
            <a:endParaRPr lang="en-AU" dirty="0"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0"/>
            <a:ext cx="72008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3340714"/>
            <a:ext cx="2592288" cy="31846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67203" y="4143707"/>
            <a:ext cx="116986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</a:rPr>
              <a:t>?</a:t>
            </a:r>
            <a:endParaRPr lang="en-US" sz="96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38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4294967295"/>
          </p:nvPr>
        </p:nvSpPr>
        <p:spPr>
          <a:xfrm>
            <a:off x="899592" y="5517232"/>
            <a:ext cx="7721786" cy="10810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ja-JP" altLang="en-US" sz="5400" b="1" dirty="0" err="1" smtClean="0">
                <a:solidFill>
                  <a:schemeClr val="tx1"/>
                </a:solidFill>
              </a:rPr>
              <a:t>ひこ</a:t>
            </a:r>
            <a:r>
              <a:rPr kumimoji="1" lang="ja-JP" altLang="en-US" sz="5400" b="1" dirty="0" smtClean="0">
                <a:solidFill>
                  <a:schemeClr val="tx1"/>
                </a:solidFill>
              </a:rPr>
              <a:t>うき</a:t>
            </a:r>
            <a:endParaRPr kumimoji="1" lang="en-US" altLang="ja-JP" sz="5400" b="1" dirty="0" smtClean="0">
              <a:solidFill>
                <a:schemeClr val="tx1"/>
              </a:solidFill>
            </a:endParaRPr>
          </a:p>
          <a:p>
            <a:pPr algn="ctr"/>
            <a:endParaRPr kumimoji="1" lang="ja-JP" altLang="en-US" sz="4400" dirty="0"/>
          </a:p>
        </p:txBody>
      </p:sp>
      <p:pic>
        <p:nvPicPr>
          <p:cNvPr id="4" name="図 3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1962"/>
            <a:ext cx="7721786" cy="498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95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5576" y="5157192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/>
              <a:t>バス</a:t>
            </a:r>
            <a:endParaRPr kumimoji="1" lang="ja-JP" altLang="en-US" sz="5400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61" y="548680"/>
            <a:ext cx="7206947" cy="48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0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798" y="5276821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/>
              <a:t>じてんしゃ</a:t>
            </a:r>
            <a:endParaRPr kumimoji="1" lang="ja-JP" altLang="en-US" sz="5400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9" y="332656"/>
            <a:ext cx="7944959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1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87623" y="1195155"/>
            <a:ext cx="7448101" cy="1470025"/>
          </a:xfrm>
        </p:spPr>
        <p:txBody>
          <a:bodyPr/>
          <a:lstStyle/>
          <a:p>
            <a:r>
              <a:rPr lang="ja-JP" altLang="en-US" dirty="0" smtClean="0"/>
              <a:t>どこに　いきますか？</a:t>
            </a:r>
            <a:endParaRPr lang="en-AU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07704" y="2500403"/>
            <a:ext cx="5896744" cy="1752600"/>
          </a:xfrm>
        </p:spPr>
        <p:txBody>
          <a:bodyPr/>
          <a:lstStyle/>
          <a:p>
            <a:r>
              <a:rPr lang="en-US" dirty="0" smtClean="0"/>
              <a:t>Where are you going?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5256191" y="114300"/>
            <a:ext cx="36559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err="1">
                <a:latin typeface="+mn-lt"/>
                <a:cs typeface="+mn-cs"/>
              </a:rPr>
              <a:t>Obento</a:t>
            </a:r>
            <a:r>
              <a:rPr lang="en-AU" dirty="0">
                <a:latin typeface="+mn-lt"/>
                <a:cs typeface="+mn-cs"/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 smtClean="0">
                <a:latin typeface="+mn-lt"/>
                <a:cs typeface="+mn-cs"/>
              </a:rPr>
              <a:t>Ed </a:t>
            </a:r>
            <a:r>
              <a:rPr lang="en-AU" dirty="0" err="1">
                <a:latin typeface="+mn-lt"/>
                <a:cs typeface="+mn-cs"/>
              </a:rPr>
              <a:t>pg</a:t>
            </a:r>
            <a:r>
              <a:rPr lang="en-AU" dirty="0">
                <a:latin typeface="+mn-lt"/>
                <a:cs typeface="+mn-cs"/>
              </a:rPr>
              <a:t> </a:t>
            </a:r>
            <a:r>
              <a:rPr lang="en-AU" dirty="0" smtClean="0">
                <a:latin typeface="+mn-lt"/>
                <a:cs typeface="+mn-cs"/>
              </a:rPr>
              <a:t>131 </a:t>
            </a:r>
            <a:r>
              <a:rPr lang="ja-JP" altLang="en-US" dirty="0"/>
              <a:t>百三十</a:t>
            </a:r>
            <a:r>
              <a:rPr lang="ja-JP" altLang="en-US" dirty="0" smtClean="0"/>
              <a:t>一</a:t>
            </a:r>
            <a:endParaRPr lang="en-AU" dirty="0"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0"/>
            <a:ext cx="72008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126" y="3849706"/>
            <a:ext cx="22479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48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プレースホルダー 5" descr="画面の領域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r="7743"/>
          <a:stretch>
            <a:fillRect/>
          </a:stretch>
        </p:blipFill>
        <p:spPr>
          <a:xfrm>
            <a:off x="1115616" y="620688"/>
            <a:ext cx="7128792" cy="4464496"/>
          </a:xfrm>
        </p:spPr>
      </p:pic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kumimoji="1" lang="ja-JP" altLang="en-US" sz="5400" b="1" dirty="0" smtClean="0"/>
              <a:t>でんしゃ</a:t>
            </a:r>
            <a:endParaRPr kumimoji="1" lang="ja-JP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67925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4294967295"/>
          </p:nvPr>
        </p:nvSpPr>
        <p:spPr>
          <a:xfrm>
            <a:off x="1907704" y="5085184"/>
            <a:ext cx="6400800" cy="11525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ja-JP" altLang="en-US" sz="5400" b="1" dirty="0">
                <a:solidFill>
                  <a:schemeClr val="tx1"/>
                </a:solidFill>
              </a:rPr>
              <a:t>タクシー</a:t>
            </a:r>
            <a:endParaRPr kumimoji="1" lang="ja-JP" altLang="en-US" sz="5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93473"/>
            <a:ext cx="4846464" cy="363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44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11560" y="5085184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/>
              <a:t>しんかんせん</a:t>
            </a:r>
            <a:endParaRPr kumimoji="1" lang="ja-JP" altLang="en-US" sz="5400" b="1" dirty="0"/>
          </a:p>
        </p:txBody>
      </p:sp>
      <p:pic>
        <p:nvPicPr>
          <p:cNvPr id="4" name="図 3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249537" cy="455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6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6400800" cy="1656184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sz="5400" b="1" dirty="0" smtClean="0">
                <a:solidFill>
                  <a:schemeClr val="tx1"/>
                </a:solidFill>
              </a:rPr>
              <a:t>ゆきさんの</a:t>
            </a:r>
            <a:endParaRPr kumimoji="1" lang="en-US" altLang="ja-JP" sz="5400" b="1" dirty="0" smtClean="0">
              <a:solidFill>
                <a:schemeClr val="tx1"/>
              </a:solidFill>
            </a:endParaRPr>
          </a:p>
          <a:p>
            <a:r>
              <a:rPr kumimoji="1" lang="ja-JP" altLang="en-US" sz="5400" b="1" dirty="0" smtClean="0">
                <a:solidFill>
                  <a:schemeClr val="tx1"/>
                </a:solidFill>
              </a:rPr>
              <a:t>くるま</a:t>
            </a:r>
            <a:endParaRPr kumimoji="1" lang="ja-JP" altLang="en-US" sz="5400" b="1" dirty="0">
              <a:solidFill>
                <a:schemeClr val="tx1"/>
              </a:solidFill>
            </a:endParaRPr>
          </a:p>
        </p:txBody>
      </p:sp>
      <p:pic>
        <p:nvPicPr>
          <p:cNvPr id="5" name="図 4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720"/>
            <a:ext cx="7848872" cy="452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0" y="5229225"/>
            <a:ext cx="9144000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/>
              <a:t>フェリー</a:t>
            </a:r>
            <a:endParaRPr kumimoji="1" lang="ja-JP" altLang="en-US" sz="5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5826224" cy="436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61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229200"/>
            <a:ext cx="7772400" cy="1470025"/>
          </a:xfrm>
        </p:spPr>
        <p:txBody>
          <a:bodyPr>
            <a:normAutofit/>
          </a:bodyPr>
          <a:lstStyle/>
          <a:p>
            <a:r>
              <a:rPr lang="ja-JP" altLang="en-US" sz="5400" b="1" dirty="0"/>
              <a:t>スクーター</a:t>
            </a:r>
            <a:endParaRPr kumimoji="1" lang="ja-JP" altLang="en-US" sz="5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474296" cy="485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18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229200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/>
              <a:t>あるいて</a:t>
            </a:r>
            <a:endParaRPr kumimoji="1" lang="ja-JP" altLang="en-US" sz="5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6120680" cy="476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29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3" descr="画面の領域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56" y="825288"/>
            <a:ext cx="2105162" cy="1358541"/>
          </a:xfrm>
          <a:prstGeom prst="rect">
            <a:avLst/>
          </a:prstGeom>
        </p:spPr>
      </p:pic>
      <p:pic>
        <p:nvPicPr>
          <p:cNvPr id="3" name="図 3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26" y="825288"/>
            <a:ext cx="2090906" cy="1399712"/>
          </a:xfrm>
          <a:prstGeom prst="rect">
            <a:avLst/>
          </a:prstGeom>
        </p:spPr>
      </p:pic>
      <p:pic>
        <p:nvPicPr>
          <p:cNvPr id="4" name="図 3" descr="画面の領域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54" y="825288"/>
            <a:ext cx="2316294" cy="1441435"/>
          </a:xfrm>
          <a:prstGeom prst="rect">
            <a:avLst/>
          </a:prstGeom>
        </p:spPr>
      </p:pic>
      <p:pic>
        <p:nvPicPr>
          <p:cNvPr id="5" name="図プレースホルダー 5" descr="画面の領域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r="7743"/>
          <a:stretch>
            <a:fillRect/>
          </a:stretch>
        </p:blipFill>
        <p:spPr>
          <a:xfrm>
            <a:off x="525293" y="2795735"/>
            <a:ext cx="2414591" cy="151216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34394"/>
            <a:ext cx="2182168" cy="163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図 3" descr="画面の領域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44" y="2778518"/>
            <a:ext cx="2602762" cy="1634849"/>
          </a:xfrm>
          <a:prstGeom prst="rect">
            <a:avLst/>
          </a:prstGeom>
        </p:spPr>
      </p:pic>
      <p:pic>
        <p:nvPicPr>
          <p:cNvPr id="8" name="図 4" descr="画面の領域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" y="5373216"/>
            <a:ext cx="2209621" cy="127324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95" y="5157192"/>
            <a:ext cx="2081808" cy="156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69" y="5157192"/>
            <a:ext cx="2102660" cy="157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50" y="5157192"/>
            <a:ext cx="2050987" cy="159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504" y="150003"/>
            <a:ext cx="356322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Can you remember this vocabulary?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5457656" y="31655"/>
            <a:ext cx="36559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err="1">
                <a:latin typeface="+mn-lt"/>
                <a:cs typeface="+mn-cs"/>
              </a:rPr>
              <a:t>Obento</a:t>
            </a:r>
            <a:r>
              <a:rPr lang="en-AU" dirty="0">
                <a:latin typeface="+mn-lt"/>
                <a:cs typeface="+mn-cs"/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 smtClean="0">
                <a:latin typeface="+mn-lt"/>
                <a:cs typeface="+mn-cs"/>
              </a:rPr>
              <a:t>Ed </a:t>
            </a:r>
            <a:r>
              <a:rPr lang="en-AU" dirty="0" err="1">
                <a:latin typeface="+mn-lt"/>
                <a:cs typeface="+mn-cs"/>
              </a:rPr>
              <a:t>pg</a:t>
            </a:r>
            <a:r>
              <a:rPr lang="en-AU" dirty="0">
                <a:latin typeface="+mn-lt"/>
                <a:cs typeface="+mn-cs"/>
              </a:rPr>
              <a:t> </a:t>
            </a:r>
            <a:r>
              <a:rPr lang="en-AU" dirty="0" smtClean="0">
                <a:latin typeface="+mn-lt"/>
                <a:cs typeface="+mn-cs"/>
              </a:rPr>
              <a:t>137 </a:t>
            </a:r>
            <a:r>
              <a:rPr lang="ja-JP" altLang="en-US" dirty="0"/>
              <a:t>百三</a:t>
            </a:r>
            <a:r>
              <a:rPr lang="ja-JP" altLang="en-US" dirty="0" smtClean="0"/>
              <a:t>十</a:t>
            </a:r>
            <a:r>
              <a:rPr lang="ja-JP" altLang="en-US" dirty="0"/>
              <a:t>七</a:t>
            </a:r>
            <a:endParaRPr lang="en-AU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3" descr="画面の領域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8" y="1922372"/>
            <a:ext cx="2105162" cy="1358541"/>
          </a:xfrm>
          <a:prstGeom prst="rect">
            <a:avLst/>
          </a:prstGeom>
        </p:spPr>
      </p:pic>
      <p:pic>
        <p:nvPicPr>
          <p:cNvPr id="3" name="図 3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83" y="1608950"/>
            <a:ext cx="2090906" cy="1399712"/>
          </a:xfrm>
          <a:prstGeom prst="rect">
            <a:avLst/>
          </a:prstGeom>
        </p:spPr>
      </p:pic>
      <p:pic>
        <p:nvPicPr>
          <p:cNvPr id="4" name="図 3" descr="画面の領域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73" y="1616857"/>
            <a:ext cx="2316294" cy="1441435"/>
          </a:xfrm>
          <a:prstGeom prst="rect">
            <a:avLst/>
          </a:prstGeom>
        </p:spPr>
      </p:pic>
      <p:pic>
        <p:nvPicPr>
          <p:cNvPr id="5" name="図プレースホルダー 5" descr="画面の領域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r="7743"/>
          <a:stretch>
            <a:fillRect/>
          </a:stretch>
        </p:blipFill>
        <p:spPr>
          <a:xfrm>
            <a:off x="110447" y="3566334"/>
            <a:ext cx="2414591" cy="151216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12976"/>
            <a:ext cx="2182168" cy="163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図 3" descr="画面の領域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639" y="3212976"/>
            <a:ext cx="2602762" cy="1634849"/>
          </a:xfrm>
          <a:prstGeom prst="rect">
            <a:avLst/>
          </a:prstGeom>
        </p:spPr>
      </p:pic>
      <p:pic>
        <p:nvPicPr>
          <p:cNvPr id="8" name="図 4" descr="画面の領域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" y="5373216"/>
            <a:ext cx="2209621" cy="127324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95" y="5157192"/>
            <a:ext cx="2081808" cy="156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69" y="5157192"/>
            <a:ext cx="2102660" cy="157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50" y="5157192"/>
            <a:ext cx="2050987" cy="159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56191" y="114300"/>
            <a:ext cx="36559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err="1">
                <a:latin typeface="+mn-lt"/>
                <a:cs typeface="+mn-cs"/>
              </a:rPr>
              <a:t>Obento</a:t>
            </a:r>
            <a:r>
              <a:rPr lang="en-AU" dirty="0">
                <a:latin typeface="+mn-lt"/>
                <a:cs typeface="+mn-cs"/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 smtClean="0">
                <a:latin typeface="+mn-lt"/>
                <a:cs typeface="+mn-cs"/>
              </a:rPr>
              <a:t>Ed </a:t>
            </a:r>
            <a:r>
              <a:rPr lang="en-AU" dirty="0" err="1">
                <a:latin typeface="+mn-lt"/>
                <a:cs typeface="+mn-cs"/>
              </a:rPr>
              <a:t>pg</a:t>
            </a:r>
            <a:r>
              <a:rPr lang="en-AU" dirty="0">
                <a:latin typeface="+mn-lt"/>
                <a:cs typeface="+mn-cs"/>
              </a:rPr>
              <a:t> </a:t>
            </a:r>
            <a:r>
              <a:rPr lang="en-AU" dirty="0" smtClean="0">
                <a:latin typeface="+mn-lt"/>
                <a:cs typeface="+mn-cs"/>
              </a:rPr>
              <a:t>131 </a:t>
            </a:r>
            <a:r>
              <a:rPr lang="ja-JP" altLang="en-US" dirty="0"/>
              <a:t>百三十</a:t>
            </a:r>
            <a:r>
              <a:rPr lang="ja-JP" altLang="en-US" dirty="0" smtClean="0"/>
              <a:t>一</a:t>
            </a:r>
            <a:endParaRPr lang="en-AU" dirty="0">
              <a:latin typeface="+mn-lt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780" y="106075"/>
            <a:ext cx="3133616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15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3" descr="画面の領域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75" y="4214067"/>
            <a:ext cx="1265182" cy="816470"/>
          </a:xfrm>
          <a:prstGeom prst="rect">
            <a:avLst/>
          </a:prstGeom>
        </p:spPr>
      </p:pic>
      <p:pic>
        <p:nvPicPr>
          <p:cNvPr id="3" name="図 3" descr="画面の領域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4" y="3947992"/>
            <a:ext cx="1540117" cy="1030998"/>
          </a:xfrm>
          <a:prstGeom prst="rect">
            <a:avLst/>
          </a:prstGeom>
        </p:spPr>
      </p:pic>
      <p:pic>
        <p:nvPicPr>
          <p:cNvPr id="4" name="図 3" descr="画面の領域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45" y="3141620"/>
            <a:ext cx="1393061" cy="866905"/>
          </a:xfrm>
          <a:prstGeom prst="rect">
            <a:avLst/>
          </a:prstGeom>
        </p:spPr>
      </p:pic>
      <p:pic>
        <p:nvPicPr>
          <p:cNvPr id="5" name="図プレースホルダー 5" descr="画面の領域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r="7743"/>
          <a:stretch>
            <a:fillRect/>
          </a:stretch>
        </p:blipFill>
        <p:spPr>
          <a:xfrm>
            <a:off x="31723" y="2714086"/>
            <a:ext cx="1754745" cy="109893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542" y="2921334"/>
            <a:ext cx="1555406" cy="11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図 3" descr="画面の領域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76" y="4271416"/>
            <a:ext cx="1637600" cy="1028611"/>
          </a:xfrm>
          <a:prstGeom prst="rect">
            <a:avLst/>
          </a:prstGeom>
        </p:spPr>
      </p:pic>
      <p:pic>
        <p:nvPicPr>
          <p:cNvPr id="8" name="図 4" descr="画面の領域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4" y="5015900"/>
            <a:ext cx="1627559" cy="93784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16" y="5484822"/>
            <a:ext cx="1446205" cy="108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659" y="5315884"/>
            <a:ext cx="1379883" cy="103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0" y="6003000"/>
            <a:ext cx="1100880" cy="85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56191" y="114300"/>
            <a:ext cx="36559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err="1">
                <a:latin typeface="+mn-lt"/>
                <a:cs typeface="+mn-cs"/>
              </a:rPr>
              <a:t>Obento</a:t>
            </a:r>
            <a:r>
              <a:rPr lang="en-AU" dirty="0">
                <a:latin typeface="+mn-lt"/>
                <a:cs typeface="+mn-cs"/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 smtClean="0">
                <a:latin typeface="+mn-lt"/>
                <a:cs typeface="+mn-cs"/>
              </a:rPr>
              <a:t>Ed </a:t>
            </a:r>
            <a:r>
              <a:rPr lang="en-AU" dirty="0" err="1">
                <a:latin typeface="+mn-lt"/>
                <a:cs typeface="+mn-cs"/>
              </a:rPr>
              <a:t>pg</a:t>
            </a:r>
            <a:r>
              <a:rPr lang="en-AU" dirty="0">
                <a:latin typeface="+mn-lt"/>
                <a:cs typeface="+mn-cs"/>
              </a:rPr>
              <a:t> </a:t>
            </a:r>
            <a:r>
              <a:rPr lang="en-AU" dirty="0" smtClean="0">
                <a:latin typeface="+mn-lt"/>
                <a:cs typeface="+mn-cs"/>
              </a:rPr>
              <a:t>131 </a:t>
            </a:r>
            <a:r>
              <a:rPr lang="ja-JP" altLang="en-US" dirty="0"/>
              <a:t>百三十</a:t>
            </a:r>
            <a:r>
              <a:rPr lang="ja-JP" altLang="en-US" dirty="0" smtClean="0"/>
              <a:t>一</a:t>
            </a:r>
            <a:endParaRPr lang="en-AU" dirty="0">
              <a:latin typeface="+mn-lt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-19952"/>
            <a:ext cx="5018055" cy="259810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596" y="755649"/>
            <a:ext cx="1684588" cy="116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915" y="4519003"/>
            <a:ext cx="1682570" cy="126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630" y="4431519"/>
            <a:ext cx="1699066" cy="12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00" y="3277997"/>
            <a:ext cx="1545460" cy="115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14" y="5823626"/>
            <a:ext cx="2072974" cy="97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466" y="1972533"/>
            <a:ext cx="1615076" cy="121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50" y="1997234"/>
            <a:ext cx="1513134" cy="113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472" y="736015"/>
            <a:ext cx="1716677" cy="115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Connector 24"/>
          <p:cNvCxnSpPr/>
          <p:nvPr/>
        </p:nvCxnSpPr>
        <p:spPr>
          <a:xfrm>
            <a:off x="5306553" y="691975"/>
            <a:ext cx="72008" cy="6242084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72" y="3236316"/>
            <a:ext cx="1517075" cy="113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55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229200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/>
              <a:t>えいが</a:t>
            </a:r>
            <a:endParaRPr kumimoji="1" lang="ja-JP" altLang="en-US" sz="5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404664"/>
            <a:ext cx="6340475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72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87623" y="1195155"/>
            <a:ext cx="7448101" cy="1470025"/>
          </a:xfrm>
        </p:spPr>
        <p:txBody>
          <a:bodyPr/>
          <a:lstStyle/>
          <a:p>
            <a:r>
              <a:rPr lang="ja-JP" altLang="en-US" dirty="0" smtClean="0"/>
              <a:t>だれと　いきますか？</a:t>
            </a:r>
            <a:endParaRPr lang="en-AU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07704" y="2500403"/>
            <a:ext cx="5896744" cy="1752600"/>
          </a:xfrm>
        </p:spPr>
        <p:txBody>
          <a:bodyPr/>
          <a:lstStyle/>
          <a:p>
            <a:r>
              <a:rPr lang="en-US" dirty="0" smtClean="0"/>
              <a:t>Who are you going with?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5256191" y="114300"/>
            <a:ext cx="36559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err="1">
                <a:latin typeface="+mn-lt"/>
                <a:cs typeface="+mn-cs"/>
              </a:rPr>
              <a:t>Obento</a:t>
            </a:r>
            <a:r>
              <a:rPr lang="en-AU" dirty="0">
                <a:latin typeface="+mn-lt"/>
                <a:cs typeface="+mn-cs"/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 smtClean="0">
                <a:latin typeface="+mn-lt"/>
                <a:cs typeface="+mn-cs"/>
              </a:rPr>
              <a:t>Ed </a:t>
            </a:r>
            <a:r>
              <a:rPr lang="en-AU" dirty="0" err="1">
                <a:latin typeface="+mn-lt"/>
                <a:cs typeface="+mn-cs"/>
              </a:rPr>
              <a:t>pg</a:t>
            </a:r>
            <a:r>
              <a:rPr lang="en-AU" dirty="0">
                <a:latin typeface="+mn-lt"/>
                <a:cs typeface="+mn-cs"/>
              </a:rPr>
              <a:t> </a:t>
            </a:r>
            <a:r>
              <a:rPr lang="en-AU" dirty="0" smtClean="0">
                <a:latin typeface="+mn-lt"/>
                <a:cs typeface="+mn-cs"/>
              </a:rPr>
              <a:t>131 </a:t>
            </a:r>
            <a:r>
              <a:rPr lang="ja-JP" altLang="en-US" dirty="0"/>
              <a:t>百三十</a:t>
            </a:r>
            <a:r>
              <a:rPr lang="ja-JP" altLang="en-US" dirty="0" smtClean="0"/>
              <a:t>一</a:t>
            </a:r>
            <a:endParaRPr lang="en-AU" dirty="0"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0"/>
            <a:ext cx="72008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3509483"/>
            <a:ext cx="1938696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88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229200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/>
              <a:t>かぞく</a:t>
            </a:r>
            <a:endParaRPr kumimoji="1" lang="ja-JP" altLang="en-US" sz="5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412776"/>
            <a:ext cx="3370485" cy="297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9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229200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/>
              <a:t>ともだち</a:t>
            </a:r>
            <a:endParaRPr kumimoji="1" lang="ja-JP" altLang="en-US" sz="5400" b="1" dirty="0"/>
          </a:p>
        </p:txBody>
      </p:sp>
      <p:pic>
        <p:nvPicPr>
          <p:cNvPr id="4" name="Picture 2" descr="http://www.j-selection.com/friends100/image/riyuu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4927506" cy="291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79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22920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ja-JP" sz="4000" b="1" dirty="0" smtClean="0"/>
              <a:t>			</a:t>
            </a:r>
            <a:r>
              <a:rPr lang="ja-JP" altLang="en-US" sz="4000" b="1" dirty="0" smtClean="0"/>
              <a:t>　</a:t>
            </a:r>
            <a:r>
              <a:rPr kumimoji="1" lang="ja-JP" altLang="en-US" sz="4000" b="1" dirty="0" smtClean="0"/>
              <a:t>ひとり　　　</a:t>
            </a:r>
            <a:r>
              <a:rPr kumimoji="1" lang="en-US" altLang="ja-JP" sz="5400" b="1" dirty="0" smtClean="0"/>
              <a:t/>
            </a:r>
            <a:br>
              <a:rPr kumimoji="1" lang="en-US" altLang="ja-JP" sz="5400" b="1" dirty="0" smtClean="0"/>
            </a:br>
            <a:r>
              <a:rPr kumimoji="1" lang="en-US" altLang="ja-JP" sz="5400" b="1" dirty="0" smtClean="0"/>
              <a:t>			</a:t>
            </a:r>
            <a:r>
              <a:rPr lang="ja-JP" altLang="en-US" sz="6700" b="1" dirty="0" smtClean="0"/>
              <a:t>一</a:t>
            </a:r>
            <a:r>
              <a:rPr lang="ja-JP" altLang="en-US" sz="6700" b="1" dirty="0"/>
              <a:t>人</a:t>
            </a:r>
            <a:r>
              <a:rPr lang="ja-JP" altLang="en-US" sz="6700" b="1" dirty="0" smtClean="0"/>
              <a:t>で</a:t>
            </a:r>
            <a:endParaRPr kumimoji="1" lang="ja-JP" altLang="en-US" sz="67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556792"/>
            <a:ext cx="2530059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8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504" y="150003"/>
            <a:ext cx="356322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Can you remember this vocabulary?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5457656" y="31655"/>
            <a:ext cx="36559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err="1">
                <a:latin typeface="+mn-lt"/>
                <a:cs typeface="+mn-cs"/>
              </a:rPr>
              <a:t>Obento</a:t>
            </a:r>
            <a:r>
              <a:rPr lang="en-AU" dirty="0">
                <a:latin typeface="+mn-lt"/>
                <a:cs typeface="+mn-cs"/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 smtClean="0">
                <a:latin typeface="+mn-lt"/>
                <a:cs typeface="+mn-cs"/>
              </a:rPr>
              <a:t>Ed </a:t>
            </a:r>
            <a:r>
              <a:rPr lang="en-AU" dirty="0" err="1">
                <a:latin typeface="+mn-lt"/>
                <a:cs typeface="+mn-cs"/>
              </a:rPr>
              <a:t>pg</a:t>
            </a:r>
            <a:r>
              <a:rPr lang="en-AU" dirty="0">
                <a:latin typeface="+mn-lt"/>
                <a:cs typeface="+mn-cs"/>
              </a:rPr>
              <a:t> </a:t>
            </a:r>
            <a:r>
              <a:rPr lang="en-AU" dirty="0" smtClean="0">
                <a:latin typeface="+mn-lt"/>
                <a:cs typeface="+mn-cs"/>
              </a:rPr>
              <a:t>137 </a:t>
            </a:r>
            <a:r>
              <a:rPr lang="ja-JP" altLang="en-US" dirty="0"/>
              <a:t>百三</a:t>
            </a:r>
            <a:r>
              <a:rPr lang="ja-JP" altLang="en-US" dirty="0" smtClean="0"/>
              <a:t>十</a:t>
            </a:r>
            <a:r>
              <a:rPr lang="ja-JP" altLang="en-US" dirty="0"/>
              <a:t>七</a:t>
            </a:r>
            <a:endParaRPr lang="en-AU" dirty="0">
              <a:latin typeface="+mn-lt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28" y="1124744"/>
            <a:ext cx="2717976" cy="2399552"/>
          </a:xfrm>
          <a:prstGeom prst="rect">
            <a:avLst/>
          </a:prstGeom>
        </p:spPr>
      </p:pic>
      <p:pic>
        <p:nvPicPr>
          <p:cNvPr id="15" name="Picture 2" descr="http://www.j-selection.com/friends100/image/riyuu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49479"/>
            <a:ext cx="3973565" cy="23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849" y="4005064"/>
            <a:ext cx="2040253" cy="245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30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457656" y="31655"/>
            <a:ext cx="36559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err="1">
                <a:latin typeface="+mn-lt"/>
                <a:cs typeface="+mn-cs"/>
              </a:rPr>
              <a:t>Obento</a:t>
            </a:r>
            <a:r>
              <a:rPr lang="en-AU" dirty="0">
                <a:latin typeface="+mn-lt"/>
                <a:cs typeface="+mn-cs"/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 smtClean="0">
                <a:latin typeface="+mn-lt"/>
                <a:cs typeface="+mn-cs"/>
              </a:rPr>
              <a:t>Ed </a:t>
            </a:r>
            <a:r>
              <a:rPr lang="en-AU" dirty="0" err="1">
                <a:latin typeface="+mn-lt"/>
                <a:cs typeface="+mn-cs"/>
              </a:rPr>
              <a:t>pg</a:t>
            </a:r>
            <a:r>
              <a:rPr lang="en-AU" dirty="0">
                <a:latin typeface="+mn-lt"/>
                <a:cs typeface="+mn-cs"/>
              </a:rPr>
              <a:t> </a:t>
            </a:r>
            <a:r>
              <a:rPr lang="en-AU" dirty="0" smtClean="0">
                <a:latin typeface="+mn-lt"/>
                <a:cs typeface="+mn-cs"/>
              </a:rPr>
              <a:t>137 </a:t>
            </a:r>
            <a:r>
              <a:rPr lang="ja-JP" altLang="en-US" dirty="0"/>
              <a:t>百三</a:t>
            </a:r>
            <a:r>
              <a:rPr lang="ja-JP" altLang="en-US" dirty="0" smtClean="0"/>
              <a:t>十</a:t>
            </a:r>
            <a:r>
              <a:rPr lang="ja-JP" altLang="en-US" dirty="0"/>
              <a:t>七</a:t>
            </a:r>
            <a:endParaRPr lang="en-AU" dirty="0">
              <a:latin typeface="+mn-lt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727" y="2636912"/>
            <a:ext cx="2132378" cy="1882560"/>
          </a:xfrm>
          <a:prstGeom prst="rect">
            <a:avLst/>
          </a:prstGeom>
        </p:spPr>
      </p:pic>
      <p:pic>
        <p:nvPicPr>
          <p:cNvPr id="15" name="Picture 2" descr="http://www.j-selection.com/friends100/image/riyuu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70" y="2420888"/>
            <a:ext cx="3037461" cy="179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353" y="4653136"/>
            <a:ext cx="1680935" cy="20211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399796"/>
            <a:ext cx="1977274" cy="22745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24669"/>
            <a:ext cx="3700593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2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3" descr="画面の領域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11" y="1637016"/>
            <a:ext cx="1265182" cy="816470"/>
          </a:xfrm>
          <a:prstGeom prst="rect">
            <a:avLst/>
          </a:prstGeom>
        </p:spPr>
      </p:pic>
      <p:pic>
        <p:nvPicPr>
          <p:cNvPr id="3" name="図 3" descr="画面の領域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0" y="1370941"/>
            <a:ext cx="1540117" cy="1030998"/>
          </a:xfrm>
          <a:prstGeom prst="rect">
            <a:avLst/>
          </a:prstGeom>
        </p:spPr>
      </p:pic>
      <p:pic>
        <p:nvPicPr>
          <p:cNvPr id="4" name="図 3" descr="画面の領域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1" y="564569"/>
            <a:ext cx="1393061" cy="866905"/>
          </a:xfrm>
          <a:prstGeom prst="rect">
            <a:avLst/>
          </a:prstGeom>
        </p:spPr>
      </p:pic>
      <p:pic>
        <p:nvPicPr>
          <p:cNvPr id="5" name="図プレースホルダー 5" descr="画面の領域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r="7743"/>
          <a:stretch>
            <a:fillRect/>
          </a:stretch>
        </p:blipFill>
        <p:spPr>
          <a:xfrm>
            <a:off x="251559" y="137035"/>
            <a:ext cx="1754745" cy="109893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78" y="344283"/>
            <a:ext cx="1555406" cy="11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図 3" descr="画面の領域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12" y="1694365"/>
            <a:ext cx="1637600" cy="1028611"/>
          </a:xfrm>
          <a:prstGeom prst="rect">
            <a:avLst/>
          </a:prstGeom>
        </p:spPr>
      </p:pic>
      <p:pic>
        <p:nvPicPr>
          <p:cNvPr id="8" name="図 4" descr="画面の領域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0" y="2438849"/>
            <a:ext cx="1627559" cy="93784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852" y="2907771"/>
            <a:ext cx="1446205" cy="108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495" y="2738833"/>
            <a:ext cx="1379883" cy="103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6" y="3425949"/>
            <a:ext cx="1100880" cy="85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03" y="143320"/>
            <a:ext cx="1684588" cy="116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008" y="4215838"/>
            <a:ext cx="1682570" cy="126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51" y="4371596"/>
            <a:ext cx="1699066" cy="12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915" y="2887453"/>
            <a:ext cx="1545460" cy="115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974" y="5706620"/>
            <a:ext cx="2399962" cy="113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842" y="1435791"/>
            <a:ext cx="1615076" cy="121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171" y="1417995"/>
            <a:ext cx="1513134" cy="113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00" y="160802"/>
            <a:ext cx="1716677" cy="115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Connector 24"/>
          <p:cNvCxnSpPr/>
          <p:nvPr/>
        </p:nvCxnSpPr>
        <p:spPr>
          <a:xfrm>
            <a:off x="5330694" y="0"/>
            <a:ext cx="47867" cy="6934059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177" y="2676894"/>
            <a:ext cx="1517075" cy="113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540" y="5217431"/>
            <a:ext cx="1533367" cy="1353726"/>
          </a:xfrm>
          <a:prstGeom prst="rect">
            <a:avLst/>
          </a:prstGeom>
        </p:spPr>
      </p:pic>
      <p:pic>
        <p:nvPicPr>
          <p:cNvPr id="27" name="Picture 2" descr="http://www.j-selection.com/friends100/image/riyuu1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78" y="5645895"/>
            <a:ext cx="1414565" cy="83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59576" y="5459036"/>
            <a:ext cx="924911" cy="1112121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V="1">
            <a:off x="0" y="4649367"/>
            <a:ext cx="5378561" cy="2850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02660" y="4096857"/>
            <a:ext cx="105349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なんで？</a:t>
            </a:r>
            <a:endParaRPr lang="en-AU" dirty="0"/>
          </a:p>
        </p:txBody>
      </p:sp>
      <p:sp>
        <p:nvSpPr>
          <p:cNvPr id="32" name="TextBox 31"/>
          <p:cNvSpPr txBox="1"/>
          <p:nvPr/>
        </p:nvSpPr>
        <p:spPr>
          <a:xfrm>
            <a:off x="2410220" y="4802586"/>
            <a:ext cx="103586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だれと？</a:t>
            </a:r>
            <a:endParaRPr lang="en-AU" dirty="0"/>
          </a:p>
        </p:txBody>
      </p:sp>
      <p:sp>
        <p:nvSpPr>
          <p:cNvPr id="33" name="TextBox 32"/>
          <p:cNvSpPr txBox="1"/>
          <p:nvPr/>
        </p:nvSpPr>
        <p:spPr>
          <a:xfrm>
            <a:off x="5507877" y="3908482"/>
            <a:ext cx="102143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どこに？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4706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229200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/>
              <a:t>うみ</a:t>
            </a:r>
            <a:endParaRPr kumimoji="1" lang="ja-JP" altLang="en-US" sz="5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80728"/>
            <a:ext cx="5830589" cy="390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88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301208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/>
              <a:t>がっこう</a:t>
            </a:r>
            <a:endParaRPr kumimoji="1" lang="ja-JP" altLang="en-US" sz="54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655519" cy="499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24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301208"/>
            <a:ext cx="7772400" cy="1470025"/>
          </a:xfrm>
        </p:spPr>
        <p:txBody>
          <a:bodyPr>
            <a:normAutofit/>
          </a:bodyPr>
          <a:lstStyle/>
          <a:p>
            <a:r>
              <a:rPr lang="ja-JP" altLang="en-US" sz="5400" b="1" dirty="0"/>
              <a:t>まち</a:t>
            </a:r>
            <a:endParaRPr kumimoji="1" lang="ja-JP" altLang="en-US" sz="5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683896" cy="501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62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229200"/>
            <a:ext cx="7772400" cy="1470025"/>
          </a:xfrm>
        </p:spPr>
        <p:txBody>
          <a:bodyPr>
            <a:normAutofit/>
          </a:bodyPr>
          <a:lstStyle/>
          <a:p>
            <a:r>
              <a:rPr lang="ja-JP" altLang="en-US" sz="5400" b="1" dirty="0"/>
              <a:t>デパート</a:t>
            </a:r>
            <a:endParaRPr kumimoji="1" lang="ja-JP" altLang="en-US" sz="5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799685" cy="509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6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229200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/>
              <a:t>レストラン</a:t>
            </a:r>
            <a:endParaRPr kumimoji="1" lang="ja-JP" altLang="en-US" sz="5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6976782" cy="329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88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827584" y="5229200"/>
            <a:ext cx="7772400" cy="1470025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/>
              <a:t>コンサート</a:t>
            </a:r>
            <a:endParaRPr kumimoji="1" lang="ja-JP" altLang="en-US" sz="5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665040" cy="49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54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TC103457444[[fn=Basis]]</Template>
  <TotalTime>1026</TotalTime>
  <Words>289</Words>
  <Application>Microsoft Office PowerPoint</Application>
  <PresentationFormat>On-screen Show (4:3)</PresentationFormat>
  <Paragraphs>53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ＭＳ Ｐゴシック</vt:lpstr>
      <vt:lpstr>Arial</vt:lpstr>
      <vt:lpstr>Calibri</vt:lpstr>
      <vt:lpstr>Office ​​テーマ</vt:lpstr>
      <vt:lpstr>どこに？だれと？なんで？</vt:lpstr>
      <vt:lpstr>どこに　いきますか？</vt:lpstr>
      <vt:lpstr>えいが</vt:lpstr>
      <vt:lpstr>うみ</vt:lpstr>
      <vt:lpstr>がっこう</vt:lpstr>
      <vt:lpstr>まち</vt:lpstr>
      <vt:lpstr>デパート</vt:lpstr>
      <vt:lpstr>レストラン</vt:lpstr>
      <vt:lpstr>コンサート</vt:lpstr>
      <vt:lpstr>ピクニック</vt:lpstr>
      <vt:lpstr>パーティー</vt:lpstr>
      <vt:lpstr>しあい</vt:lpstr>
      <vt:lpstr>PowerPoint Presentation</vt:lpstr>
      <vt:lpstr>PowerPoint Presentation</vt:lpstr>
      <vt:lpstr>PowerPoint Presentation</vt:lpstr>
      <vt:lpstr>なんで　いきますか？</vt:lpstr>
      <vt:lpstr>PowerPoint Presentation</vt:lpstr>
      <vt:lpstr>バス</vt:lpstr>
      <vt:lpstr>じてんしゃ</vt:lpstr>
      <vt:lpstr>PowerPoint Presentation</vt:lpstr>
      <vt:lpstr>PowerPoint Presentation</vt:lpstr>
      <vt:lpstr>しんかんせん</vt:lpstr>
      <vt:lpstr>PowerPoint Presentation</vt:lpstr>
      <vt:lpstr>フェリー</vt:lpstr>
      <vt:lpstr>スクーター</vt:lpstr>
      <vt:lpstr>あるいて</vt:lpstr>
      <vt:lpstr>PowerPoint Presentation</vt:lpstr>
      <vt:lpstr>PowerPoint Presentation</vt:lpstr>
      <vt:lpstr>PowerPoint Presentation</vt:lpstr>
      <vt:lpstr>だれと　いきますか？</vt:lpstr>
      <vt:lpstr>かぞく</vt:lpstr>
      <vt:lpstr>ともだち</vt:lpstr>
      <vt:lpstr>   　ひとり　　　    一人で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meg</dc:creator>
  <cp:lastModifiedBy>Inge Foley</cp:lastModifiedBy>
  <cp:revision>55</cp:revision>
  <cp:lastPrinted>2011-10-12T23:08:50Z</cp:lastPrinted>
  <dcterms:created xsi:type="dcterms:W3CDTF">2011-10-24T03:24:07Z</dcterms:created>
  <dcterms:modified xsi:type="dcterms:W3CDTF">2014-04-08T23:14:52Z</dcterms:modified>
</cp:coreProperties>
</file>